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6.xml" ContentType="application/vnd.openxmlformats-officedocument.presentationml.slide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72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63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diagrams/drawing7.xml" ContentType="application/vnd.ms-office.drawingml.diagramDrawing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Override PartName="/ppt/notesSlides/notesSlide68.xml" ContentType="application/vnd.openxmlformats-officedocument.presentationml.notesSlide+xml"/>
  <Override PartName="/ppt/diagrams/drawing3.xml" ContentType="application/vnd.ms-office.drawingml.diagramDrawing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diagrams/layout6.xml" ContentType="application/vnd.openxmlformats-officedocument.drawingml.diagramLayout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71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notesSlides/notesSlide42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Default Extension="gif" ContentType="image/gif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notesSlides/notesSlide69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5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diagrams/drawing9.xml" ContentType="application/vnd.ms-office.drawingml.diagramDrawing+xml"/>
  <Override PartName="/ppt/notesSlides/notesSlide10.xml" ContentType="application/vnd.openxmlformats-officedocument.presentationml.notesSlide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diagrams/drawing5.xml" ContentType="application/vnd.ms-office.drawingml.diagramDrawing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diagrams/drawing1.xml" ContentType="application/vnd.ms-office.drawingml.diagramDrawing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diagrams/quickStyle1.xml" ContentType="application/vnd.openxmlformats-officedocument.drawingml.diagramStyle+xml"/>
  <Override PartName="/ppt/notesSlides/notesSlide37.xml" ContentType="application/vnd.openxmlformats-officedocument.presentationml.notesSlide+xml"/>
  <Override PartName="/ppt/diagrams/layout8.xml" ContentType="application/vnd.openxmlformats-officedocument.drawingml.diagramLayout+xml"/>
  <Override PartName="/ppt/notesSlides/notesSlide55.xml" ContentType="application/vnd.openxmlformats-officedocument.presentationml.notes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diagrams/data9.xml" ContentType="application/vnd.openxmlformats-officedocument.drawingml.diagramData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notesSlides/notesSlide67.xml" ContentType="application/vnd.openxmlformats-officedocument.presentationml.notes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Override PartName="/ppt/slides/slide32.xml" ContentType="application/vnd.openxmlformats-officedocument.presentationml.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notesSlides/notesSlide23.xml" ContentType="application/vnd.openxmlformats-officedocument.presentationml.notesSlide+xml"/>
  <Override PartName="/ppt/notesSlides/notesSlide7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6"/>
  </p:notesMasterIdLst>
  <p:handoutMasterIdLst>
    <p:handoutMasterId r:id="rId77"/>
  </p:handout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6" r:id="rId19"/>
    <p:sldId id="287" r:id="rId20"/>
    <p:sldId id="288" r:id="rId21"/>
    <p:sldId id="291" r:id="rId22"/>
    <p:sldId id="292" r:id="rId23"/>
    <p:sldId id="293" r:id="rId24"/>
    <p:sldId id="294" r:id="rId25"/>
    <p:sldId id="295" r:id="rId26"/>
    <p:sldId id="299" r:id="rId27"/>
    <p:sldId id="300" r:id="rId28"/>
    <p:sldId id="302" r:id="rId29"/>
    <p:sldId id="315" r:id="rId30"/>
    <p:sldId id="316" r:id="rId31"/>
    <p:sldId id="318" r:id="rId32"/>
    <p:sldId id="319" r:id="rId33"/>
    <p:sldId id="321" r:id="rId34"/>
    <p:sldId id="322" r:id="rId35"/>
    <p:sldId id="323" r:id="rId36"/>
    <p:sldId id="324" r:id="rId37"/>
    <p:sldId id="325" r:id="rId38"/>
    <p:sldId id="326" r:id="rId39"/>
    <p:sldId id="327" r:id="rId40"/>
    <p:sldId id="336" r:id="rId41"/>
    <p:sldId id="337" r:id="rId42"/>
    <p:sldId id="338" r:id="rId43"/>
    <p:sldId id="339" r:id="rId44"/>
    <p:sldId id="341" r:id="rId45"/>
    <p:sldId id="342" r:id="rId46"/>
    <p:sldId id="343" r:id="rId47"/>
    <p:sldId id="344" r:id="rId48"/>
    <p:sldId id="345" r:id="rId49"/>
    <p:sldId id="346" r:id="rId50"/>
    <p:sldId id="347" r:id="rId51"/>
    <p:sldId id="348" r:id="rId52"/>
    <p:sldId id="349" r:id="rId53"/>
    <p:sldId id="350" r:id="rId54"/>
    <p:sldId id="351" r:id="rId55"/>
    <p:sldId id="352" r:id="rId56"/>
    <p:sldId id="353" r:id="rId57"/>
    <p:sldId id="362" r:id="rId58"/>
    <p:sldId id="363" r:id="rId59"/>
    <p:sldId id="364" r:id="rId60"/>
    <p:sldId id="365" r:id="rId61"/>
    <p:sldId id="366" r:id="rId62"/>
    <p:sldId id="367" r:id="rId63"/>
    <p:sldId id="373" r:id="rId64"/>
    <p:sldId id="374" r:id="rId65"/>
    <p:sldId id="258" r:id="rId66"/>
    <p:sldId id="259" r:id="rId67"/>
    <p:sldId id="265" r:id="rId68"/>
    <p:sldId id="260" r:id="rId69"/>
    <p:sldId id="261" r:id="rId70"/>
    <p:sldId id="263" r:id="rId71"/>
    <p:sldId id="262" r:id="rId72"/>
    <p:sldId id="264" r:id="rId73"/>
    <p:sldId id="266" r:id="rId74"/>
    <p:sldId id="267" r:id="rId7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3967" autoAdjust="0"/>
  </p:normalViewPr>
  <p:slideViewPr>
    <p:cSldViewPr>
      <p:cViewPr varScale="1">
        <p:scale>
          <a:sx n="45" d="100"/>
          <a:sy n="45" d="100"/>
        </p:scale>
        <p:origin x="-1411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009013\Local%20Settings\Temp\notes7902BA\~546640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style val="26"/>
  <c:chart>
    <c:autoTitleDeleted val="1"/>
    <c:plotArea>
      <c:layout>
        <c:manualLayout>
          <c:layoutTarget val="inner"/>
          <c:xMode val="edge"/>
          <c:yMode val="edge"/>
          <c:x val="0.10634089856415005"/>
          <c:y val="6.7243363465070261E-2"/>
          <c:w val="0.88764832203461219"/>
          <c:h val="0.70620513034560073"/>
        </c:manualLayout>
      </c:layout>
      <c:barChart>
        <c:barDir val="col"/>
        <c:grouping val="clustered"/>
        <c:ser>
          <c:idx val="0"/>
          <c:order val="0"/>
          <c:tx>
            <c:strRef>
              <c:f>Munka1!$B$2</c:f>
              <c:strCache>
                <c:ptCount val="1"/>
                <c:pt idx="0">
                  <c:v>Tényleges vonalhossz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5.189188600219728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-5.6697365090405509E-3"/>
                  <c:y val="1.383783626725275E-2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0"/>
                  <c:y val="1.6720718822930407E-2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-1.8899121696801843E-3"/>
                  <c:y val="1.4006042249438352E-2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-1.8899121696802539E-3"/>
                  <c:y val="1.5395727840450841E-2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0"/>
                  <c:y val="7.9113561283840703E-3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0"/>
                  <c:y val="8.0720711558974513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b="1"/>
                </a:pPr>
                <a:endParaRPr lang="hu-HU"/>
              </a:p>
            </c:txPr>
            <c:dLblPos val="inEnd"/>
            <c:showVal val="1"/>
          </c:dLbls>
          <c:cat>
            <c:strRef>
              <c:f>Munka1!$A$3:$A$10</c:f>
              <c:strCache>
                <c:ptCount val="8"/>
                <c:pt idx="0">
                  <c:v>Telefonhálózat</c:v>
                </c:pt>
                <c:pt idx="1">
                  <c:v>Elektromos hálózat</c:v>
                </c:pt>
                <c:pt idx="2">
                  <c:v>Gázhálózat</c:v>
                </c:pt>
                <c:pt idx="3">
                  <c:v>Vízhálózat</c:v>
                </c:pt>
                <c:pt idx="4">
                  <c:v>Csatornahálózat</c:v>
                </c:pt>
                <c:pt idx="5">
                  <c:v>Kábeltévé</c:v>
                </c:pt>
                <c:pt idx="6">
                  <c:v>Távhő</c:v>
                </c:pt>
                <c:pt idx="7">
                  <c:v>Összesen</c:v>
                </c:pt>
              </c:strCache>
            </c:strRef>
          </c:cat>
          <c:val>
            <c:numRef>
              <c:f>Munka1!$B$3:$B$10</c:f>
              <c:numCache>
                <c:formatCode>0.0</c:formatCode>
                <c:ptCount val="8"/>
                <c:pt idx="0">
                  <c:v>230.9</c:v>
                </c:pt>
                <c:pt idx="1">
                  <c:v>160.80000000000001</c:v>
                </c:pt>
                <c:pt idx="2">
                  <c:v>82.9</c:v>
                </c:pt>
                <c:pt idx="3">
                  <c:v>66</c:v>
                </c:pt>
                <c:pt idx="4">
                  <c:v>43.3</c:v>
                </c:pt>
                <c:pt idx="5">
                  <c:v>41.5</c:v>
                </c:pt>
                <c:pt idx="6">
                  <c:v>2</c:v>
                </c:pt>
                <c:pt idx="7">
                  <c:v>627.4</c:v>
                </c:pt>
              </c:numCache>
            </c:numRef>
          </c:val>
        </c:ser>
        <c:ser>
          <c:idx val="1"/>
          <c:order val="1"/>
          <c:tx>
            <c:strRef>
              <c:f>Munka1!$C$2</c:f>
              <c:strCache>
                <c:ptCount val="1"/>
                <c:pt idx="0">
                  <c:v>Adóköteles vonalhossz</c:v>
                </c:pt>
              </c:strCache>
            </c:strRef>
          </c:tx>
          <c:dLbls>
            <c:dLbl>
              <c:idx val="0"/>
              <c:layout>
                <c:manualLayout>
                  <c:x val="8.1059374641456166E-3"/>
                  <c:y val="2.5945943001098905E-2"/>
                </c:manualLayout>
              </c:layout>
              <c:showVal val="1"/>
            </c:dLbl>
            <c:dLbl>
              <c:idx val="1"/>
              <c:layout>
                <c:manualLayout>
                  <c:x val="7.5593510547570086E-3"/>
                  <c:y val="2.0180177889743599E-2"/>
                </c:manualLayout>
              </c:layout>
              <c:showVal val="1"/>
            </c:dLbl>
            <c:dLbl>
              <c:idx val="2"/>
              <c:layout>
                <c:manualLayout>
                  <c:x val="5.6697365090405509E-3"/>
                  <c:y val="1.7297295334065939E-2"/>
                </c:manualLayout>
              </c:layout>
              <c:showVal val="1"/>
            </c:dLbl>
            <c:dLbl>
              <c:idx val="3"/>
              <c:layout>
                <c:manualLayout>
                  <c:x val="3.7798243393603681E-3"/>
                  <c:y val="8.6486476670329677E-3"/>
                </c:manualLayout>
              </c:layout>
              <c:showVal val="1"/>
            </c:dLbl>
            <c:dLbl>
              <c:idx val="4"/>
              <c:layout>
                <c:manualLayout>
                  <c:x val="5.6697365090405509E-3"/>
                  <c:y val="1.4414412778388277E-2"/>
                </c:manualLayout>
              </c:layout>
              <c:showVal val="1"/>
            </c:dLbl>
            <c:dLbl>
              <c:idx val="5"/>
              <c:layout>
                <c:manualLayout>
                  <c:x val="5.6697365090405509E-3"/>
                  <c:y val="8.6486476670329677E-3"/>
                </c:manualLayout>
              </c:layout>
              <c:showVal val="1"/>
            </c:dLbl>
            <c:dLbl>
              <c:idx val="7"/>
              <c:layout>
                <c:manualLayout>
                  <c:x val="5.6697365090405509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hu-HU"/>
              </a:p>
            </c:txPr>
            <c:showVal val="1"/>
          </c:dLbls>
          <c:cat>
            <c:strRef>
              <c:f>Munka1!$A$3:$A$10</c:f>
              <c:strCache>
                <c:ptCount val="8"/>
                <c:pt idx="0">
                  <c:v>Telefonhálózat</c:v>
                </c:pt>
                <c:pt idx="1">
                  <c:v>Elektromos hálózat</c:v>
                </c:pt>
                <c:pt idx="2">
                  <c:v>Gázhálózat</c:v>
                </c:pt>
                <c:pt idx="3">
                  <c:v>Vízhálózat</c:v>
                </c:pt>
                <c:pt idx="4">
                  <c:v>Csatornahálózat</c:v>
                </c:pt>
                <c:pt idx="5">
                  <c:v>Kábeltévé</c:v>
                </c:pt>
                <c:pt idx="6">
                  <c:v>Távhő</c:v>
                </c:pt>
                <c:pt idx="7">
                  <c:v>Összesen</c:v>
                </c:pt>
              </c:strCache>
            </c:strRef>
          </c:cat>
          <c:val>
            <c:numRef>
              <c:f>Munka1!$C$3:$C$10</c:f>
              <c:numCache>
                <c:formatCode>0.0</c:formatCode>
                <c:ptCount val="8"/>
                <c:pt idx="0">
                  <c:v>230.3</c:v>
                </c:pt>
                <c:pt idx="1">
                  <c:v>160.6</c:v>
                </c:pt>
                <c:pt idx="2">
                  <c:v>81.5</c:v>
                </c:pt>
                <c:pt idx="3">
                  <c:v>33</c:v>
                </c:pt>
                <c:pt idx="4">
                  <c:v>21.7</c:v>
                </c:pt>
                <c:pt idx="5">
                  <c:v>20.7</c:v>
                </c:pt>
                <c:pt idx="6">
                  <c:v>0.4</c:v>
                </c:pt>
                <c:pt idx="7">
                  <c:v>548.20000000000005</c:v>
                </c:pt>
              </c:numCache>
            </c:numRef>
          </c:val>
        </c:ser>
        <c:dLbls/>
        <c:gapWidth val="75"/>
        <c:overlap val="-25"/>
        <c:axId val="116154752"/>
        <c:axId val="116156288"/>
      </c:barChart>
      <c:catAx>
        <c:axId val="116154752"/>
        <c:scaling>
          <c:orientation val="minMax"/>
        </c:scaling>
        <c:axPos val="b"/>
        <c:majorTickMark val="none"/>
        <c:tickLblPos val="nextTo"/>
        <c:crossAx val="116156288"/>
        <c:crosses val="autoZero"/>
        <c:auto val="1"/>
        <c:lblAlgn val="ctr"/>
        <c:lblOffset val="100"/>
      </c:catAx>
      <c:valAx>
        <c:axId val="11615628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ezer km</a:t>
                </a:r>
              </a:p>
            </c:rich>
          </c:tx>
          <c:layout>
            <c:manualLayout>
              <c:xMode val="edge"/>
              <c:yMode val="edge"/>
              <c:x val="4.0851865261464877E-3"/>
              <c:y val="0.33006008880640275"/>
            </c:manualLayout>
          </c:layout>
        </c:title>
        <c:numFmt formatCode="0.0" sourceLinked="1"/>
        <c:majorTickMark val="none"/>
        <c:tickLblPos val="nextTo"/>
        <c:spPr>
          <a:ln w="9525">
            <a:noFill/>
          </a:ln>
        </c:spPr>
        <c:crossAx val="11615475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3222633935463946"/>
          <c:y val="0.28405728153354981"/>
          <c:w val="0.5145189271127204"/>
          <c:h val="5.1810928177887419E-2"/>
        </c:manualLayout>
      </c:layout>
    </c:legend>
    <c:plotVisOnly val="1"/>
    <c:dispBlanksAs val="gap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hu-H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8279FB-69BD-4C59-9AD8-2023DDFB989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52A0478F-2A10-4F6D-8EEC-D05BC175A8AE}">
      <dgm:prSet phldrT="[Szöveg]"/>
      <dgm:spPr/>
      <dgm:t>
        <a:bodyPr/>
        <a:lstStyle/>
        <a:p>
          <a:r>
            <a:rPr lang="hu-H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A magyar adórendszer sémája, 2013.</a:t>
          </a:r>
          <a:endParaRPr lang="hu-H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032A45DB-2A40-45C4-84BD-BD6EA2146A49}" type="parTrans" cxnId="{762C07F7-7180-4281-B19E-B2A45C4186C2}">
      <dgm:prSet/>
      <dgm:spPr/>
      <dgm:t>
        <a:bodyPr/>
        <a:lstStyle/>
        <a:p>
          <a:endParaRPr lang="hu-HU"/>
        </a:p>
      </dgm:t>
    </dgm:pt>
    <dgm:pt modelId="{463E41C0-5D8E-4503-8F09-9D0666FFC556}" type="sibTrans" cxnId="{762C07F7-7180-4281-B19E-B2A45C4186C2}">
      <dgm:prSet/>
      <dgm:spPr/>
      <dgm:t>
        <a:bodyPr/>
        <a:lstStyle/>
        <a:p>
          <a:endParaRPr lang="hu-HU"/>
        </a:p>
      </dgm:t>
    </dgm:pt>
    <dgm:pt modelId="{B8F3BADF-6B80-4CA7-B494-71C73283CB44}">
      <dgm:prSet phldrT="[Szöveg]"/>
      <dgm:spPr/>
      <dgm:t>
        <a:bodyPr/>
        <a:lstStyle/>
        <a:p>
          <a:r>
            <a:rPr lang="hu-H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A Nemzeti Adó- és Vámhivatal </a:t>
          </a:r>
          <a:r>
            <a:rPr lang="hu-HU" dirty="0" smtClean="0">
              <a:latin typeface="Times New Roman" pitchFamily="18" charset="0"/>
              <a:cs typeface="Times New Roman" pitchFamily="18" charset="0"/>
            </a:rPr>
            <a:t>által kezelt elvonások</a:t>
          </a:r>
          <a:endParaRPr lang="hu-HU" dirty="0">
            <a:latin typeface="Times New Roman" pitchFamily="18" charset="0"/>
            <a:cs typeface="Times New Roman" pitchFamily="18" charset="0"/>
          </a:endParaRPr>
        </a:p>
      </dgm:t>
    </dgm:pt>
    <dgm:pt modelId="{65BD22DE-8519-4D0F-8E22-7F9EEB5E1C85}" type="parTrans" cxnId="{5ED17A5A-88F7-4CAE-A67B-48CF8BF65CCD}">
      <dgm:prSet/>
      <dgm:spPr/>
      <dgm:t>
        <a:bodyPr/>
        <a:lstStyle/>
        <a:p>
          <a:endParaRPr lang="hu-HU"/>
        </a:p>
      </dgm:t>
    </dgm:pt>
    <dgm:pt modelId="{5E39A83C-74DA-4255-A38A-DE3E7EA61BF8}" type="sibTrans" cxnId="{5ED17A5A-88F7-4CAE-A67B-48CF8BF65CCD}">
      <dgm:prSet/>
      <dgm:spPr/>
      <dgm:t>
        <a:bodyPr/>
        <a:lstStyle/>
        <a:p>
          <a:endParaRPr lang="hu-HU"/>
        </a:p>
      </dgm:t>
    </dgm:pt>
    <dgm:pt modelId="{A31550E3-2CA2-4965-84A9-AC6F5733B34A}">
      <dgm:prSet/>
      <dgm:spPr/>
      <dgm:t>
        <a:bodyPr/>
        <a:lstStyle/>
        <a:p>
          <a:r>
            <a:rPr lang="hu-HU" dirty="0" smtClean="0">
              <a:latin typeface="Times New Roman" pitchFamily="18" charset="0"/>
              <a:cs typeface="Times New Roman" pitchFamily="18" charset="0"/>
            </a:rPr>
            <a:t>Helyi adók, helyi önkormányzat által kezelt elvonások</a:t>
          </a:r>
          <a:endParaRPr lang="hu-HU" dirty="0">
            <a:latin typeface="Times New Roman" pitchFamily="18" charset="0"/>
            <a:cs typeface="Times New Roman" pitchFamily="18" charset="0"/>
          </a:endParaRPr>
        </a:p>
      </dgm:t>
    </dgm:pt>
    <dgm:pt modelId="{EF2561EA-703C-457B-806D-88817B381799}" type="parTrans" cxnId="{B815BE18-9570-446B-AE23-0BCC881510C2}">
      <dgm:prSet/>
      <dgm:spPr/>
      <dgm:t>
        <a:bodyPr/>
        <a:lstStyle/>
        <a:p>
          <a:endParaRPr lang="hu-HU"/>
        </a:p>
      </dgm:t>
    </dgm:pt>
    <dgm:pt modelId="{F3CBF682-D2DC-4E79-87DE-683660D6F9FA}" type="sibTrans" cxnId="{B815BE18-9570-446B-AE23-0BCC881510C2}">
      <dgm:prSet/>
      <dgm:spPr/>
      <dgm:t>
        <a:bodyPr/>
        <a:lstStyle/>
        <a:p>
          <a:endParaRPr lang="hu-HU"/>
        </a:p>
      </dgm:t>
    </dgm:pt>
    <dgm:pt modelId="{95DC403F-9E06-426D-BAA6-7A8212E74B77}">
      <dgm:prSet/>
      <dgm:spPr/>
      <dgm:t>
        <a:bodyPr/>
        <a:lstStyle/>
        <a:p>
          <a:r>
            <a:rPr lang="hu-HU" dirty="0" smtClean="0">
              <a:latin typeface="Times New Roman" pitchFamily="18" charset="0"/>
              <a:cs typeface="Times New Roman" pitchFamily="18" charset="0"/>
            </a:rPr>
            <a:t>Nem az adóhatóságok (különböző más hatóságok)  által kezelt elvonások</a:t>
          </a:r>
          <a:endParaRPr lang="hu-HU" dirty="0">
            <a:latin typeface="Times New Roman" pitchFamily="18" charset="0"/>
            <a:cs typeface="Times New Roman" pitchFamily="18" charset="0"/>
          </a:endParaRPr>
        </a:p>
      </dgm:t>
    </dgm:pt>
    <dgm:pt modelId="{0F892784-9B66-4D09-812D-5D9C9415A062}" type="parTrans" cxnId="{A729A20F-06BE-4273-8B47-B8D90A5CAA45}">
      <dgm:prSet/>
      <dgm:spPr/>
      <dgm:t>
        <a:bodyPr/>
        <a:lstStyle/>
        <a:p>
          <a:endParaRPr lang="hu-HU"/>
        </a:p>
      </dgm:t>
    </dgm:pt>
    <dgm:pt modelId="{5BE8DB9F-8313-494E-9A33-B7CB76715678}" type="sibTrans" cxnId="{A729A20F-06BE-4273-8B47-B8D90A5CAA45}">
      <dgm:prSet/>
      <dgm:spPr/>
      <dgm:t>
        <a:bodyPr/>
        <a:lstStyle/>
        <a:p>
          <a:endParaRPr lang="hu-HU"/>
        </a:p>
      </dgm:t>
    </dgm:pt>
    <dgm:pt modelId="{433B0F44-B00C-42C9-A8BC-984141480835}">
      <dgm:prSet/>
      <dgm:spPr/>
      <dgm:t>
        <a:bodyPr/>
        <a:lstStyle/>
        <a:p>
          <a:r>
            <a:rPr lang="hu-H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Az állami  adóhatóság </a:t>
          </a:r>
          <a:r>
            <a:rPr lang="hu-HU" dirty="0" smtClean="0">
              <a:latin typeface="Times New Roman" pitchFamily="18" charset="0"/>
              <a:cs typeface="Times New Roman" pitchFamily="18" charset="0"/>
            </a:rPr>
            <a:t>által kezelt elvonások</a:t>
          </a:r>
          <a:endParaRPr lang="hu-HU" dirty="0">
            <a:latin typeface="Times New Roman" pitchFamily="18" charset="0"/>
            <a:cs typeface="Times New Roman" pitchFamily="18" charset="0"/>
          </a:endParaRPr>
        </a:p>
      </dgm:t>
    </dgm:pt>
    <dgm:pt modelId="{F0920715-52F7-488C-B734-409C04CED3D5}" type="parTrans" cxnId="{CADEDAB9-5554-47F0-A12D-5228A66B6B8D}">
      <dgm:prSet/>
      <dgm:spPr/>
      <dgm:t>
        <a:bodyPr/>
        <a:lstStyle/>
        <a:p>
          <a:endParaRPr lang="hu-HU"/>
        </a:p>
      </dgm:t>
    </dgm:pt>
    <dgm:pt modelId="{ACEE59EB-EA90-46B9-96E8-13FC2D43C7D6}" type="sibTrans" cxnId="{CADEDAB9-5554-47F0-A12D-5228A66B6B8D}">
      <dgm:prSet/>
      <dgm:spPr/>
      <dgm:t>
        <a:bodyPr/>
        <a:lstStyle/>
        <a:p>
          <a:endParaRPr lang="hu-HU"/>
        </a:p>
      </dgm:t>
    </dgm:pt>
    <dgm:pt modelId="{5C94DF4A-5B46-4CA6-BCF6-0EA82F8A084A}">
      <dgm:prSet/>
      <dgm:spPr/>
      <dgm:t>
        <a:bodyPr/>
        <a:lstStyle/>
        <a:p>
          <a:r>
            <a:rPr lang="hu-H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A vámhatóság </a:t>
          </a:r>
          <a:r>
            <a:rPr lang="hu-HU" dirty="0" smtClean="0">
              <a:latin typeface="Times New Roman" pitchFamily="18" charset="0"/>
              <a:cs typeface="Times New Roman" pitchFamily="18" charset="0"/>
            </a:rPr>
            <a:t>által kezelt elvonások</a:t>
          </a:r>
          <a:endParaRPr lang="hu-HU" dirty="0">
            <a:latin typeface="Times New Roman" pitchFamily="18" charset="0"/>
            <a:cs typeface="Times New Roman" pitchFamily="18" charset="0"/>
          </a:endParaRPr>
        </a:p>
      </dgm:t>
    </dgm:pt>
    <dgm:pt modelId="{BC6A410F-4563-4A19-A4DE-A4EBAF0A5446}" type="parTrans" cxnId="{22F6448C-9147-43E1-8515-950BFFFE6F23}">
      <dgm:prSet/>
      <dgm:spPr/>
      <dgm:t>
        <a:bodyPr/>
        <a:lstStyle/>
        <a:p>
          <a:endParaRPr lang="hu-HU"/>
        </a:p>
      </dgm:t>
    </dgm:pt>
    <dgm:pt modelId="{63D126EE-5358-43A1-BA0C-28478F906D5C}" type="sibTrans" cxnId="{22F6448C-9147-43E1-8515-950BFFFE6F23}">
      <dgm:prSet/>
      <dgm:spPr/>
      <dgm:t>
        <a:bodyPr/>
        <a:lstStyle/>
        <a:p>
          <a:endParaRPr lang="hu-HU"/>
        </a:p>
      </dgm:t>
    </dgm:pt>
    <dgm:pt modelId="{9518B5D9-2E65-4281-8DA4-DAF39576E2DE}" type="pres">
      <dgm:prSet presAssocID="{748279FB-69BD-4C59-9AD8-2023DDFB989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u-HU"/>
        </a:p>
      </dgm:t>
    </dgm:pt>
    <dgm:pt modelId="{2B24950E-6F11-45FB-87E7-38CC842DECA9}" type="pres">
      <dgm:prSet presAssocID="{52A0478F-2A10-4F6D-8EEC-D05BC175A8AE}" presName="hierRoot1" presStyleCnt="0"/>
      <dgm:spPr/>
    </dgm:pt>
    <dgm:pt modelId="{F7A05EF1-1C05-40BF-854A-C367E5B0D21B}" type="pres">
      <dgm:prSet presAssocID="{52A0478F-2A10-4F6D-8EEC-D05BC175A8AE}" presName="composite" presStyleCnt="0"/>
      <dgm:spPr/>
    </dgm:pt>
    <dgm:pt modelId="{017B673E-C1EE-4692-B15C-AA5951AB0E74}" type="pres">
      <dgm:prSet presAssocID="{52A0478F-2A10-4F6D-8EEC-D05BC175A8AE}" presName="background" presStyleLbl="node0" presStyleIdx="0" presStyleCnt="1"/>
      <dgm:spPr/>
    </dgm:pt>
    <dgm:pt modelId="{4736923C-37B3-4DD4-86F3-D09F6348C9E9}" type="pres">
      <dgm:prSet presAssocID="{52A0478F-2A10-4F6D-8EEC-D05BC175A8AE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7C909DA7-EA91-4E46-BF47-72281B01CBED}" type="pres">
      <dgm:prSet presAssocID="{52A0478F-2A10-4F6D-8EEC-D05BC175A8AE}" presName="hierChild2" presStyleCnt="0"/>
      <dgm:spPr/>
    </dgm:pt>
    <dgm:pt modelId="{90C0F1E4-0509-4550-AA32-0AA7D405BBA9}" type="pres">
      <dgm:prSet presAssocID="{65BD22DE-8519-4D0F-8E22-7F9EEB5E1C85}" presName="Name10" presStyleLbl="parChTrans1D2" presStyleIdx="0" presStyleCnt="3"/>
      <dgm:spPr/>
      <dgm:t>
        <a:bodyPr/>
        <a:lstStyle/>
        <a:p>
          <a:endParaRPr lang="hu-HU"/>
        </a:p>
      </dgm:t>
    </dgm:pt>
    <dgm:pt modelId="{F063A78A-172F-475E-BF26-8F5B6CBEB3FB}" type="pres">
      <dgm:prSet presAssocID="{B8F3BADF-6B80-4CA7-B494-71C73283CB44}" presName="hierRoot2" presStyleCnt="0"/>
      <dgm:spPr/>
    </dgm:pt>
    <dgm:pt modelId="{DC14FF5D-C4BC-4BEC-9EAD-5588D644D071}" type="pres">
      <dgm:prSet presAssocID="{B8F3BADF-6B80-4CA7-B494-71C73283CB44}" presName="composite2" presStyleCnt="0"/>
      <dgm:spPr/>
    </dgm:pt>
    <dgm:pt modelId="{B75CBB8E-05AA-4EB4-B9FA-E3A1B3FDCE51}" type="pres">
      <dgm:prSet presAssocID="{B8F3BADF-6B80-4CA7-B494-71C73283CB44}" presName="background2" presStyleLbl="node2" presStyleIdx="0" presStyleCnt="3"/>
      <dgm:spPr/>
    </dgm:pt>
    <dgm:pt modelId="{81C85F2E-D042-4CBF-9F5A-745D1E5DAF23}" type="pres">
      <dgm:prSet presAssocID="{B8F3BADF-6B80-4CA7-B494-71C73283CB44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15B81D63-CCA1-4ADF-B9BD-8D0FF9B7033F}" type="pres">
      <dgm:prSet presAssocID="{B8F3BADF-6B80-4CA7-B494-71C73283CB44}" presName="hierChild3" presStyleCnt="0"/>
      <dgm:spPr/>
    </dgm:pt>
    <dgm:pt modelId="{94AEAB73-9C68-44D3-AE94-EB3E4CDDCC90}" type="pres">
      <dgm:prSet presAssocID="{F0920715-52F7-488C-B734-409C04CED3D5}" presName="Name17" presStyleLbl="parChTrans1D3" presStyleIdx="0" presStyleCnt="2"/>
      <dgm:spPr/>
      <dgm:t>
        <a:bodyPr/>
        <a:lstStyle/>
        <a:p>
          <a:endParaRPr lang="hu-HU"/>
        </a:p>
      </dgm:t>
    </dgm:pt>
    <dgm:pt modelId="{CC0D174D-0BD9-44EA-A967-1AE54636BBB9}" type="pres">
      <dgm:prSet presAssocID="{433B0F44-B00C-42C9-A8BC-984141480835}" presName="hierRoot3" presStyleCnt="0"/>
      <dgm:spPr/>
    </dgm:pt>
    <dgm:pt modelId="{C30560D7-3B93-4A4A-9C29-5AC18D76114B}" type="pres">
      <dgm:prSet presAssocID="{433B0F44-B00C-42C9-A8BC-984141480835}" presName="composite3" presStyleCnt="0"/>
      <dgm:spPr/>
    </dgm:pt>
    <dgm:pt modelId="{E4ACF143-7ADE-4641-9FB1-14A6C1DF127B}" type="pres">
      <dgm:prSet presAssocID="{433B0F44-B00C-42C9-A8BC-984141480835}" presName="background3" presStyleLbl="node3" presStyleIdx="0" presStyleCnt="2"/>
      <dgm:spPr/>
    </dgm:pt>
    <dgm:pt modelId="{FB027FBE-0A89-4DB1-9C33-851EC282EF36}" type="pres">
      <dgm:prSet presAssocID="{433B0F44-B00C-42C9-A8BC-984141480835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27EA8B37-FB41-4176-9405-23B427B00F3A}" type="pres">
      <dgm:prSet presAssocID="{433B0F44-B00C-42C9-A8BC-984141480835}" presName="hierChild4" presStyleCnt="0"/>
      <dgm:spPr/>
    </dgm:pt>
    <dgm:pt modelId="{B746671D-D794-4B18-924B-FDCAEC3FC10C}" type="pres">
      <dgm:prSet presAssocID="{BC6A410F-4563-4A19-A4DE-A4EBAF0A5446}" presName="Name17" presStyleLbl="parChTrans1D3" presStyleIdx="1" presStyleCnt="2"/>
      <dgm:spPr/>
      <dgm:t>
        <a:bodyPr/>
        <a:lstStyle/>
        <a:p>
          <a:endParaRPr lang="hu-HU"/>
        </a:p>
      </dgm:t>
    </dgm:pt>
    <dgm:pt modelId="{1C6FA6A6-C374-49E1-9E23-6DCF009C1C07}" type="pres">
      <dgm:prSet presAssocID="{5C94DF4A-5B46-4CA6-BCF6-0EA82F8A084A}" presName="hierRoot3" presStyleCnt="0"/>
      <dgm:spPr/>
    </dgm:pt>
    <dgm:pt modelId="{90B4B536-B22F-49F2-8405-66B1AF366EEC}" type="pres">
      <dgm:prSet presAssocID="{5C94DF4A-5B46-4CA6-BCF6-0EA82F8A084A}" presName="composite3" presStyleCnt="0"/>
      <dgm:spPr/>
    </dgm:pt>
    <dgm:pt modelId="{459E86E5-3C9A-4342-B3E1-15607DC11C09}" type="pres">
      <dgm:prSet presAssocID="{5C94DF4A-5B46-4CA6-BCF6-0EA82F8A084A}" presName="background3" presStyleLbl="node3" presStyleIdx="1" presStyleCnt="2"/>
      <dgm:spPr/>
    </dgm:pt>
    <dgm:pt modelId="{2C9D329C-11FA-4AC0-879E-A7520E679C81}" type="pres">
      <dgm:prSet presAssocID="{5C94DF4A-5B46-4CA6-BCF6-0EA82F8A084A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8B3C3487-D547-4741-9E19-99EB2C0F46C1}" type="pres">
      <dgm:prSet presAssocID="{5C94DF4A-5B46-4CA6-BCF6-0EA82F8A084A}" presName="hierChild4" presStyleCnt="0"/>
      <dgm:spPr/>
    </dgm:pt>
    <dgm:pt modelId="{AD6C9407-316C-4344-AB23-6EE38E2D36B9}" type="pres">
      <dgm:prSet presAssocID="{EF2561EA-703C-457B-806D-88817B381799}" presName="Name10" presStyleLbl="parChTrans1D2" presStyleIdx="1" presStyleCnt="3"/>
      <dgm:spPr/>
      <dgm:t>
        <a:bodyPr/>
        <a:lstStyle/>
        <a:p>
          <a:endParaRPr lang="hu-HU"/>
        </a:p>
      </dgm:t>
    </dgm:pt>
    <dgm:pt modelId="{2C2263F1-338F-4097-B62A-4EC0BE7ED402}" type="pres">
      <dgm:prSet presAssocID="{A31550E3-2CA2-4965-84A9-AC6F5733B34A}" presName="hierRoot2" presStyleCnt="0"/>
      <dgm:spPr/>
    </dgm:pt>
    <dgm:pt modelId="{14683FD5-84D9-41EF-80F3-66DEDB743893}" type="pres">
      <dgm:prSet presAssocID="{A31550E3-2CA2-4965-84A9-AC6F5733B34A}" presName="composite2" presStyleCnt="0"/>
      <dgm:spPr/>
    </dgm:pt>
    <dgm:pt modelId="{BBAE1DD8-B6DE-49B6-AEFE-A78E80CF17A8}" type="pres">
      <dgm:prSet presAssocID="{A31550E3-2CA2-4965-84A9-AC6F5733B34A}" presName="background2" presStyleLbl="node2" presStyleIdx="1" presStyleCnt="3"/>
      <dgm:spPr/>
    </dgm:pt>
    <dgm:pt modelId="{D3A037BC-FCE9-40BF-B3CA-39659804B05D}" type="pres">
      <dgm:prSet presAssocID="{A31550E3-2CA2-4965-84A9-AC6F5733B34A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E85E282F-D29E-43FA-80F0-3D87D8752CA7}" type="pres">
      <dgm:prSet presAssocID="{A31550E3-2CA2-4965-84A9-AC6F5733B34A}" presName="hierChild3" presStyleCnt="0"/>
      <dgm:spPr/>
    </dgm:pt>
    <dgm:pt modelId="{591FA8FE-45F0-41CD-980B-3D38E9395D03}" type="pres">
      <dgm:prSet presAssocID="{0F892784-9B66-4D09-812D-5D9C9415A062}" presName="Name10" presStyleLbl="parChTrans1D2" presStyleIdx="2" presStyleCnt="3"/>
      <dgm:spPr/>
      <dgm:t>
        <a:bodyPr/>
        <a:lstStyle/>
        <a:p>
          <a:endParaRPr lang="hu-HU"/>
        </a:p>
      </dgm:t>
    </dgm:pt>
    <dgm:pt modelId="{B7931801-4C94-4A23-A04D-808C160423D4}" type="pres">
      <dgm:prSet presAssocID="{95DC403F-9E06-426D-BAA6-7A8212E74B77}" presName="hierRoot2" presStyleCnt="0"/>
      <dgm:spPr/>
    </dgm:pt>
    <dgm:pt modelId="{6A22A702-FC6E-4D3C-9457-22C9DAD4F2C6}" type="pres">
      <dgm:prSet presAssocID="{95DC403F-9E06-426D-BAA6-7A8212E74B77}" presName="composite2" presStyleCnt="0"/>
      <dgm:spPr/>
    </dgm:pt>
    <dgm:pt modelId="{3392708C-689C-46D7-85FA-529D1894C402}" type="pres">
      <dgm:prSet presAssocID="{95DC403F-9E06-426D-BAA6-7A8212E74B77}" presName="background2" presStyleLbl="node2" presStyleIdx="2" presStyleCnt="3"/>
      <dgm:spPr/>
    </dgm:pt>
    <dgm:pt modelId="{60E4CF71-5484-4717-9B32-D47B59CC2A48}" type="pres">
      <dgm:prSet presAssocID="{95DC403F-9E06-426D-BAA6-7A8212E74B77}" presName="text2" presStyleLbl="fgAcc2" presStyleIdx="2" presStyleCnt="3" custScaleY="177950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5C1848FA-BBA3-46B9-8BFD-06CB724DE338}" type="pres">
      <dgm:prSet presAssocID="{95DC403F-9E06-426D-BAA6-7A8212E74B77}" presName="hierChild3" presStyleCnt="0"/>
      <dgm:spPr/>
    </dgm:pt>
  </dgm:ptLst>
  <dgm:cxnLst>
    <dgm:cxn modelId="{A729A20F-06BE-4273-8B47-B8D90A5CAA45}" srcId="{52A0478F-2A10-4F6D-8EEC-D05BC175A8AE}" destId="{95DC403F-9E06-426D-BAA6-7A8212E74B77}" srcOrd="2" destOrd="0" parTransId="{0F892784-9B66-4D09-812D-5D9C9415A062}" sibTransId="{5BE8DB9F-8313-494E-9A33-B7CB76715678}"/>
    <dgm:cxn modelId="{E051B8E2-DF38-409D-88E2-04DDA8143525}" type="presOf" srcId="{BC6A410F-4563-4A19-A4DE-A4EBAF0A5446}" destId="{B746671D-D794-4B18-924B-FDCAEC3FC10C}" srcOrd="0" destOrd="0" presId="urn:microsoft.com/office/officeart/2005/8/layout/hierarchy1"/>
    <dgm:cxn modelId="{A0937A54-4C41-4AA1-B7C9-68B70E0ECBE6}" type="presOf" srcId="{95DC403F-9E06-426D-BAA6-7A8212E74B77}" destId="{60E4CF71-5484-4717-9B32-D47B59CC2A48}" srcOrd="0" destOrd="0" presId="urn:microsoft.com/office/officeart/2005/8/layout/hierarchy1"/>
    <dgm:cxn modelId="{B815BE18-9570-446B-AE23-0BCC881510C2}" srcId="{52A0478F-2A10-4F6D-8EEC-D05BC175A8AE}" destId="{A31550E3-2CA2-4965-84A9-AC6F5733B34A}" srcOrd="1" destOrd="0" parTransId="{EF2561EA-703C-457B-806D-88817B381799}" sibTransId="{F3CBF682-D2DC-4E79-87DE-683660D6F9FA}"/>
    <dgm:cxn modelId="{0CB3EFD9-971C-44F8-81D4-0D46D0013E33}" type="presOf" srcId="{5C94DF4A-5B46-4CA6-BCF6-0EA82F8A084A}" destId="{2C9D329C-11FA-4AC0-879E-A7520E679C81}" srcOrd="0" destOrd="0" presId="urn:microsoft.com/office/officeart/2005/8/layout/hierarchy1"/>
    <dgm:cxn modelId="{22F6448C-9147-43E1-8515-950BFFFE6F23}" srcId="{B8F3BADF-6B80-4CA7-B494-71C73283CB44}" destId="{5C94DF4A-5B46-4CA6-BCF6-0EA82F8A084A}" srcOrd="1" destOrd="0" parTransId="{BC6A410F-4563-4A19-A4DE-A4EBAF0A5446}" sibTransId="{63D126EE-5358-43A1-BA0C-28478F906D5C}"/>
    <dgm:cxn modelId="{6659CC52-41AE-4E4D-A28E-75363E5336D2}" type="presOf" srcId="{A31550E3-2CA2-4965-84A9-AC6F5733B34A}" destId="{D3A037BC-FCE9-40BF-B3CA-39659804B05D}" srcOrd="0" destOrd="0" presId="urn:microsoft.com/office/officeart/2005/8/layout/hierarchy1"/>
    <dgm:cxn modelId="{5ED17A5A-88F7-4CAE-A67B-48CF8BF65CCD}" srcId="{52A0478F-2A10-4F6D-8EEC-D05BC175A8AE}" destId="{B8F3BADF-6B80-4CA7-B494-71C73283CB44}" srcOrd="0" destOrd="0" parTransId="{65BD22DE-8519-4D0F-8E22-7F9EEB5E1C85}" sibTransId="{5E39A83C-74DA-4255-A38A-DE3E7EA61BF8}"/>
    <dgm:cxn modelId="{D3DAB209-E71B-413E-9553-E8A4D130AB1D}" type="presOf" srcId="{B8F3BADF-6B80-4CA7-B494-71C73283CB44}" destId="{81C85F2E-D042-4CBF-9F5A-745D1E5DAF23}" srcOrd="0" destOrd="0" presId="urn:microsoft.com/office/officeart/2005/8/layout/hierarchy1"/>
    <dgm:cxn modelId="{99DEED56-4FF6-4624-B98C-BCA74429F335}" type="presOf" srcId="{F0920715-52F7-488C-B734-409C04CED3D5}" destId="{94AEAB73-9C68-44D3-AE94-EB3E4CDDCC90}" srcOrd="0" destOrd="0" presId="urn:microsoft.com/office/officeart/2005/8/layout/hierarchy1"/>
    <dgm:cxn modelId="{2A8D903D-2EAA-4C10-ADA5-42D9C8E99988}" type="presOf" srcId="{0F892784-9B66-4D09-812D-5D9C9415A062}" destId="{591FA8FE-45F0-41CD-980B-3D38E9395D03}" srcOrd="0" destOrd="0" presId="urn:microsoft.com/office/officeart/2005/8/layout/hierarchy1"/>
    <dgm:cxn modelId="{1994EF92-8630-41DF-B7AD-9965294356A3}" type="presOf" srcId="{EF2561EA-703C-457B-806D-88817B381799}" destId="{AD6C9407-316C-4344-AB23-6EE38E2D36B9}" srcOrd="0" destOrd="0" presId="urn:microsoft.com/office/officeart/2005/8/layout/hierarchy1"/>
    <dgm:cxn modelId="{64AC4EAA-4F0A-4F7D-904A-9A21ED5F17FB}" type="presOf" srcId="{65BD22DE-8519-4D0F-8E22-7F9EEB5E1C85}" destId="{90C0F1E4-0509-4550-AA32-0AA7D405BBA9}" srcOrd="0" destOrd="0" presId="urn:microsoft.com/office/officeart/2005/8/layout/hierarchy1"/>
    <dgm:cxn modelId="{D4FB4B70-3664-4CA3-B87F-BB61BC425C8B}" type="presOf" srcId="{52A0478F-2A10-4F6D-8EEC-D05BC175A8AE}" destId="{4736923C-37B3-4DD4-86F3-D09F6348C9E9}" srcOrd="0" destOrd="0" presId="urn:microsoft.com/office/officeart/2005/8/layout/hierarchy1"/>
    <dgm:cxn modelId="{64C89D4E-F19E-4C57-9938-1CA4CA4D8338}" type="presOf" srcId="{748279FB-69BD-4C59-9AD8-2023DDFB9896}" destId="{9518B5D9-2E65-4281-8DA4-DAF39576E2DE}" srcOrd="0" destOrd="0" presId="urn:microsoft.com/office/officeart/2005/8/layout/hierarchy1"/>
    <dgm:cxn modelId="{AC868934-CFC9-4F50-BA8E-F8E2C376744F}" type="presOf" srcId="{433B0F44-B00C-42C9-A8BC-984141480835}" destId="{FB027FBE-0A89-4DB1-9C33-851EC282EF36}" srcOrd="0" destOrd="0" presId="urn:microsoft.com/office/officeart/2005/8/layout/hierarchy1"/>
    <dgm:cxn modelId="{762C07F7-7180-4281-B19E-B2A45C4186C2}" srcId="{748279FB-69BD-4C59-9AD8-2023DDFB9896}" destId="{52A0478F-2A10-4F6D-8EEC-D05BC175A8AE}" srcOrd="0" destOrd="0" parTransId="{032A45DB-2A40-45C4-84BD-BD6EA2146A49}" sibTransId="{463E41C0-5D8E-4503-8F09-9D0666FFC556}"/>
    <dgm:cxn modelId="{CADEDAB9-5554-47F0-A12D-5228A66B6B8D}" srcId="{B8F3BADF-6B80-4CA7-B494-71C73283CB44}" destId="{433B0F44-B00C-42C9-A8BC-984141480835}" srcOrd="0" destOrd="0" parTransId="{F0920715-52F7-488C-B734-409C04CED3D5}" sibTransId="{ACEE59EB-EA90-46B9-96E8-13FC2D43C7D6}"/>
    <dgm:cxn modelId="{9785B517-0443-46A8-935A-5497CA7DCF0E}" type="presParOf" srcId="{9518B5D9-2E65-4281-8DA4-DAF39576E2DE}" destId="{2B24950E-6F11-45FB-87E7-38CC842DECA9}" srcOrd="0" destOrd="0" presId="urn:microsoft.com/office/officeart/2005/8/layout/hierarchy1"/>
    <dgm:cxn modelId="{1ACD9228-0C2C-4379-9FF0-3D010EADBAEB}" type="presParOf" srcId="{2B24950E-6F11-45FB-87E7-38CC842DECA9}" destId="{F7A05EF1-1C05-40BF-854A-C367E5B0D21B}" srcOrd="0" destOrd="0" presId="urn:microsoft.com/office/officeart/2005/8/layout/hierarchy1"/>
    <dgm:cxn modelId="{002B6D2B-A8D9-4A5E-BC98-E078139448B7}" type="presParOf" srcId="{F7A05EF1-1C05-40BF-854A-C367E5B0D21B}" destId="{017B673E-C1EE-4692-B15C-AA5951AB0E74}" srcOrd="0" destOrd="0" presId="urn:microsoft.com/office/officeart/2005/8/layout/hierarchy1"/>
    <dgm:cxn modelId="{039163F0-215D-4E8D-84D6-241CEA86C986}" type="presParOf" srcId="{F7A05EF1-1C05-40BF-854A-C367E5B0D21B}" destId="{4736923C-37B3-4DD4-86F3-D09F6348C9E9}" srcOrd="1" destOrd="0" presId="urn:microsoft.com/office/officeart/2005/8/layout/hierarchy1"/>
    <dgm:cxn modelId="{8AC8A033-2979-4EE0-A97A-4DF44F0041F0}" type="presParOf" srcId="{2B24950E-6F11-45FB-87E7-38CC842DECA9}" destId="{7C909DA7-EA91-4E46-BF47-72281B01CBED}" srcOrd="1" destOrd="0" presId="urn:microsoft.com/office/officeart/2005/8/layout/hierarchy1"/>
    <dgm:cxn modelId="{8F9E5CED-8367-4467-8DA0-ED0AEDD9C133}" type="presParOf" srcId="{7C909DA7-EA91-4E46-BF47-72281B01CBED}" destId="{90C0F1E4-0509-4550-AA32-0AA7D405BBA9}" srcOrd="0" destOrd="0" presId="urn:microsoft.com/office/officeart/2005/8/layout/hierarchy1"/>
    <dgm:cxn modelId="{1384B0D6-E016-4C78-9EEB-1F0A14536A59}" type="presParOf" srcId="{7C909DA7-EA91-4E46-BF47-72281B01CBED}" destId="{F063A78A-172F-475E-BF26-8F5B6CBEB3FB}" srcOrd="1" destOrd="0" presId="urn:microsoft.com/office/officeart/2005/8/layout/hierarchy1"/>
    <dgm:cxn modelId="{D59405B8-BEED-4646-BA74-156404FAE83E}" type="presParOf" srcId="{F063A78A-172F-475E-BF26-8F5B6CBEB3FB}" destId="{DC14FF5D-C4BC-4BEC-9EAD-5588D644D071}" srcOrd="0" destOrd="0" presId="urn:microsoft.com/office/officeart/2005/8/layout/hierarchy1"/>
    <dgm:cxn modelId="{8C76BCF6-25A3-404F-B058-977906B79FF4}" type="presParOf" srcId="{DC14FF5D-C4BC-4BEC-9EAD-5588D644D071}" destId="{B75CBB8E-05AA-4EB4-B9FA-E3A1B3FDCE51}" srcOrd="0" destOrd="0" presId="urn:microsoft.com/office/officeart/2005/8/layout/hierarchy1"/>
    <dgm:cxn modelId="{1DD034DA-0189-4FD6-A375-CE51CB5F0FCA}" type="presParOf" srcId="{DC14FF5D-C4BC-4BEC-9EAD-5588D644D071}" destId="{81C85F2E-D042-4CBF-9F5A-745D1E5DAF23}" srcOrd="1" destOrd="0" presId="urn:microsoft.com/office/officeart/2005/8/layout/hierarchy1"/>
    <dgm:cxn modelId="{08506E7C-C8BE-4E79-BD75-E047107D0025}" type="presParOf" srcId="{F063A78A-172F-475E-BF26-8F5B6CBEB3FB}" destId="{15B81D63-CCA1-4ADF-B9BD-8D0FF9B7033F}" srcOrd="1" destOrd="0" presId="urn:microsoft.com/office/officeart/2005/8/layout/hierarchy1"/>
    <dgm:cxn modelId="{CBBB35B7-736D-4013-866B-6D78F49DB6E5}" type="presParOf" srcId="{15B81D63-CCA1-4ADF-B9BD-8D0FF9B7033F}" destId="{94AEAB73-9C68-44D3-AE94-EB3E4CDDCC90}" srcOrd="0" destOrd="0" presId="urn:microsoft.com/office/officeart/2005/8/layout/hierarchy1"/>
    <dgm:cxn modelId="{469548D2-2F06-4195-8F58-6038867D1864}" type="presParOf" srcId="{15B81D63-CCA1-4ADF-B9BD-8D0FF9B7033F}" destId="{CC0D174D-0BD9-44EA-A967-1AE54636BBB9}" srcOrd="1" destOrd="0" presId="urn:microsoft.com/office/officeart/2005/8/layout/hierarchy1"/>
    <dgm:cxn modelId="{782C1D4E-CA7B-4437-AA11-55EA8C1F1695}" type="presParOf" srcId="{CC0D174D-0BD9-44EA-A967-1AE54636BBB9}" destId="{C30560D7-3B93-4A4A-9C29-5AC18D76114B}" srcOrd="0" destOrd="0" presId="urn:microsoft.com/office/officeart/2005/8/layout/hierarchy1"/>
    <dgm:cxn modelId="{CACCEF1C-5C28-4CB2-BAAF-C387D2FC6EEE}" type="presParOf" srcId="{C30560D7-3B93-4A4A-9C29-5AC18D76114B}" destId="{E4ACF143-7ADE-4641-9FB1-14A6C1DF127B}" srcOrd="0" destOrd="0" presId="urn:microsoft.com/office/officeart/2005/8/layout/hierarchy1"/>
    <dgm:cxn modelId="{5BE12893-FFEA-4B5C-A26A-FD5091A2EB57}" type="presParOf" srcId="{C30560D7-3B93-4A4A-9C29-5AC18D76114B}" destId="{FB027FBE-0A89-4DB1-9C33-851EC282EF36}" srcOrd="1" destOrd="0" presId="urn:microsoft.com/office/officeart/2005/8/layout/hierarchy1"/>
    <dgm:cxn modelId="{CFB94515-6714-4A51-9318-756B26483C3E}" type="presParOf" srcId="{CC0D174D-0BD9-44EA-A967-1AE54636BBB9}" destId="{27EA8B37-FB41-4176-9405-23B427B00F3A}" srcOrd="1" destOrd="0" presId="urn:microsoft.com/office/officeart/2005/8/layout/hierarchy1"/>
    <dgm:cxn modelId="{AE5CD6A9-8C9A-48F4-882F-D2CDE4DAC9A8}" type="presParOf" srcId="{15B81D63-CCA1-4ADF-B9BD-8D0FF9B7033F}" destId="{B746671D-D794-4B18-924B-FDCAEC3FC10C}" srcOrd="2" destOrd="0" presId="urn:microsoft.com/office/officeart/2005/8/layout/hierarchy1"/>
    <dgm:cxn modelId="{130D53C0-D3DD-4019-8204-55CEBD032185}" type="presParOf" srcId="{15B81D63-CCA1-4ADF-B9BD-8D0FF9B7033F}" destId="{1C6FA6A6-C374-49E1-9E23-6DCF009C1C07}" srcOrd="3" destOrd="0" presId="urn:microsoft.com/office/officeart/2005/8/layout/hierarchy1"/>
    <dgm:cxn modelId="{702EA2B6-7150-47F7-9B71-FEBF834F3772}" type="presParOf" srcId="{1C6FA6A6-C374-49E1-9E23-6DCF009C1C07}" destId="{90B4B536-B22F-49F2-8405-66B1AF366EEC}" srcOrd="0" destOrd="0" presId="urn:microsoft.com/office/officeart/2005/8/layout/hierarchy1"/>
    <dgm:cxn modelId="{156D69F6-0B38-4395-8061-D2A6A69A1814}" type="presParOf" srcId="{90B4B536-B22F-49F2-8405-66B1AF366EEC}" destId="{459E86E5-3C9A-4342-B3E1-15607DC11C09}" srcOrd="0" destOrd="0" presId="urn:microsoft.com/office/officeart/2005/8/layout/hierarchy1"/>
    <dgm:cxn modelId="{1F595450-AF1C-4B39-9C01-65C68DFC8CE3}" type="presParOf" srcId="{90B4B536-B22F-49F2-8405-66B1AF366EEC}" destId="{2C9D329C-11FA-4AC0-879E-A7520E679C81}" srcOrd="1" destOrd="0" presId="urn:microsoft.com/office/officeart/2005/8/layout/hierarchy1"/>
    <dgm:cxn modelId="{A0E6E03D-3E97-40E0-89A1-E4E5DB714DA2}" type="presParOf" srcId="{1C6FA6A6-C374-49E1-9E23-6DCF009C1C07}" destId="{8B3C3487-D547-4741-9E19-99EB2C0F46C1}" srcOrd="1" destOrd="0" presId="urn:microsoft.com/office/officeart/2005/8/layout/hierarchy1"/>
    <dgm:cxn modelId="{86610100-2843-44B2-8914-12F970BC0ED8}" type="presParOf" srcId="{7C909DA7-EA91-4E46-BF47-72281B01CBED}" destId="{AD6C9407-316C-4344-AB23-6EE38E2D36B9}" srcOrd="2" destOrd="0" presId="urn:microsoft.com/office/officeart/2005/8/layout/hierarchy1"/>
    <dgm:cxn modelId="{26F318BD-C9B6-4304-9DCD-6F8E635751F9}" type="presParOf" srcId="{7C909DA7-EA91-4E46-BF47-72281B01CBED}" destId="{2C2263F1-338F-4097-B62A-4EC0BE7ED402}" srcOrd="3" destOrd="0" presId="urn:microsoft.com/office/officeart/2005/8/layout/hierarchy1"/>
    <dgm:cxn modelId="{16F09F41-0FBB-4E0F-B460-0A39864B16FE}" type="presParOf" srcId="{2C2263F1-338F-4097-B62A-4EC0BE7ED402}" destId="{14683FD5-84D9-41EF-80F3-66DEDB743893}" srcOrd="0" destOrd="0" presId="urn:microsoft.com/office/officeart/2005/8/layout/hierarchy1"/>
    <dgm:cxn modelId="{03E47768-D5EC-4895-8688-868B25FCB6FF}" type="presParOf" srcId="{14683FD5-84D9-41EF-80F3-66DEDB743893}" destId="{BBAE1DD8-B6DE-49B6-AEFE-A78E80CF17A8}" srcOrd="0" destOrd="0" presId="urn:microsoft.com/office/officeart/2005/8/layout/hierarchy1"/>
    <dgm:cxn modelId="{F83B031E-5FD7-45F4-BC1B-F64D7FA9C135}" type="presParOf" srcId="{14683FD5-84D9-41EF-80F3-66DEDB743893}" destId="{D3A037BC-FCE9-40BF-B3CA-39659804B05D}" srcOrd="1" destOrd="0" presId="urn:microsoft.com/office/officeart/2005/8/layout/hierarchy1"/>
    <dgm:cxn modelId="{37612F13-7306-40E9-928E-4FF171D8BFAE}" type="presParOf" srcId="{2C2263F1-338F-4097-B62A-4EC0BE7ED402}" destId="{E85E282F-D29E-43FA-80F0-3D87D8752CA7}" srcOrd="1" destOrd="0" presId="urn:microsoft.com/office/officeart/2005/8/layout/hierarchy1"/>
    <dgm:cxn modelId="{2B9CB1E5-81E4-4A6A-9075-3578B0B70038}" type="presParOf" srcId="{7C909DA7-EA91-4E46-BF47-72281B01CBED}" destId="{591FA8FE-45F0-41CD-980B-3D38E9395D03}" srcOrd="4" destOrd="0" presId="urn:microsoft.com/office/officeart/2005/8/layout/hierarchy1"/>
    <dgm:cxn modelId="{79A965B7-354E-4D90-9015-0680CB51F628}" type="presParOf" srcId="{7C909DA7-EA91-4E46-BF47-72281B01CBED}" destId="{B7931801-4C94-4A23-A04D-808C160423D4}" srcOrd="5" destOrd="0" presId="urn:microsoft.com/office/officeart/2005/8/layout/hierarchy1"/>
    <dgm:cxn modelId="{17AC3A9D-49F4-45D4-920D-4243B15E94DB}" type="presParOf" srcId="{B7931801-4C94-4A23-A04D-808C160423D4}" destId="{6A22A702-FC6E-4D3C-9457-22C9DAD4F2C6}" srcOrd="0" destOrd="0" presId="urn:microsoft.com/office/officeart/2005/8/layout/hierarchy1"/>
    <dgm:cxn modelId="{EB886AC9-D81E-482A-8247-8B81F40816DA}" type="presParOf" srcId="{6A22A702-FC6E-4D3C-9457-22C9DAD4F2C6}" destId="{3392708C-689C-46D7-85FA-529D1894C402}" srcOrd="0" destOrd="0" presId="urn:microsoft.com/office/officeart/2005/8/layout/hierarchy1"/>
    <dgm:cxn modelId="{B4FC20F8-C816-40DC-A6DF-B6B548779A8B}" type="presParOf" srcId="{6A22A702-FC6E-4D3C-9457-22C9DAD4F2C6}" destId="{60E4CF71-5484-4717-9B32-D47B59CC2A48}" srcOrd="1" destOrd="0" presId="urn:microsoft.com/office/officeart/2005/8/layout/hierarchy1"/>
    <dgm:cxn modelId="{944EC235-0076-4D6D-B5BD-5A02A313C291}" type="presParOf" srcId="{B7931801-4C94-4A23-A04D-808C160423D4}" destId="{5C1848FA-BBA3-46B9-8BFD-06CB724DE33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8279FB-69BD-4C59-9AD8-2023DDFB9896}" type="doc">
      <dgm:prSet loTypeId="urn:microsoft.com/office/officeart/2005/8/layout/hierarchy1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52A0478F-2A10-4F6D-8EEC-D05BC175A8AE}">
      <dgm:prSet phldrT="[Szöveg]" custT="1"/>
      <dgm:spPr/>
      <dgm:t>
        <a:bodyPr/>
        <a:lstStyle/>
        <a:p>
          <a:r>
            <a:rPr lang="hu-H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Nem adóhatóság által kezelt elvonások</a:t>
          </a:r>
          <a:endParaRPr lang="hu-HU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032A45DB-2A40-45C4-84BD-BD6EA2146A49}" type="parTrans" cxnId="{762C07F7-7180-4281-B19E-B2A45C4186C2}">
      <dgm:prSet/>
      <dgm:spPr/>
      <dgm:t>
        <a:bodyPr/>
        <a:lstStyle/>
        <a:p>
          <a:endParaRPr lang="hu-HU"/>
        </a:p>
      </dgm:t>
    </dgm:pt>
    <dgm:pt modelId="{463E41C0-5D8E-4503-8F09-9D0666FFC556}" type="sibTrans" cxnId="{762C07F7-7180-4281-B19E-B2A45C4186C2}">
      <dgm:prSet/>
      <dgm:spPr/>
      <dgm:t>
        <a:bodyPr/>
        <a:lstStyle/>
        <a:p>
          <a:endParaRPr lang="hu-HU"/>
        </a:p>
      </dgm:t>
    </dgm:pt>
    <dgm:pt modelId="{004A9BDE-BF2F-42B0-893A-8EE2911343D3}">
      <dgm:prSet custT="1"/>
      <dgm:spPr/>
      <dgm:t>
        <a:bodyPr/>
        <a:lstStyle/>
        <a:p>
          <a:r>
            <a:rPr lang="hu-HU" sz="1000" dirty="0" smtClean="0">
              <a:latin typeface="Times New Roman" pitchFamily="18" charset="0"/>
              <a:cs typeface="Times New Roman" pitchFamily="18" charset="0"/>
            </a:rPr>
            <a:t>Bánya-járadék </a:t>
          </a:r>
          <a:r>
            <a:rPr lang="hu-HU" sz="1200" b="1" dirty="0" smtClean="0">
              <a:latin typeface="Times New Roman" pitchFamily="18" charset="0"/>
              <a:cs typeface="Times New Roman" pitchFamily="18" charset="0"/>
            </a:rPr>
            <a:t>(95,0 </a:t>
          </a:r>
          <a:r>
            <a:rPr lang="hu-HU" sz="1200" b="1" dirty="0" err="1" smtClean="0">
              <a:latin typeface="Times New Roman" pitchFamily="18" charset="0"/>
              <a:cs typeface="Times New Roman" pitchFamily="18" charset="0"/>
            </a:rPr>
            <a:t>mrd</a:t>
          </a:r>
          <a:r>
            <a:rPr lang="hu-HU" sz="1200" b="1" dirty="0" smtClean="0">
              <a:latin typeface="Times New Roman" pitchFamily="18" charset="0"/>
              <a:cs typeface="Times New Roman" pitchFamily="18" charset="0"/>
            </a:rPr>
            <a:t>)</a:t>
          </a:r>
          <a:endParaRPr lang="hu-HU" sz="1200" b="1" dirty="0">
            <a:latin typeface="Times New Roman" pitchFamily="18" charset="0"/>
            <a:cs typeface="Times New Roman" pitchFamily="18" charset="0"/>
          </a:endParaRPr>
        </a:p>
      </dgm:t>
    </dgm:pt>
    <dgm:pt modelId="{35D4AF18-1378-4E6A-BF74-F1E9484E8456}" type="parTrans" cxnId="{75B08906-FFB3-4343-B558-92B1C4E37040}">
      <dgm:prSet/>
      <dgm:spPr/>
      <dgm:t>
        <a:bodyPr/>
        <a:lstStyle/>
        <a:p>
          <a:endParaRPr lang="hu-HU" sz="1000">
            <a:latin typeface="Times New Roman" pitchFamily="18" charset="0"/>
            <a:cs typeface="Times New Roman" pitchFamily="18" charset="0"/>
          </a:endParaRPr>
        </a:p>
      </dgm:t>
    </dgm:pt>
    <dgm:pt modelId="{49DC5967-0BCF-45BD-BB2A-E141531009DC}" type="sibTrans" cxnId="{75B08906-FFB3-4343-B558-92B1C4E37040}">
      <dgm:prSet/>
      <dgm:spPr/>
      <dgm:t>
        <a:bodyPr/>
        <a:lstStyle/>
        <a:p>
          <a:endParaRPr lang="hu-HU"/>
        </a:p>
      </dgm:t>
    </dgm:pt>
    <dgm:pt modelId="{79FC1AF6-A1D7-453B-A25C-80B5C014A4BC}">
      <dgm:prSet custT="1"/>
      <dgm:spPr/>
      <dgm:t>
        <a:bodyPr/>
        <a:lstStyle/>
        <a:p>
          <a:r>
            <a:rPr lang="hu-HU" sz="1000" dirty="0" smtClean="0">
              <a:latin typeface="Times New Roman" pitchFamily="18" charset="0"/>
              <a:cs typeface="Times New Roman" pitchFamily="18" charset="0"/>
            </a:rPr>
            <a:t>Vízkészlet-járulék</a:t>
          </a:r>
          <a:endParaRPr lang="hu-HU" sz="1000" dirty="0">
            <a:latin typeface="Times New Roman" pitchFamily="18" charset="0"/>
            <a:cs typeface="Times New Roman" pitchFamily="18" charset="0"/>
          </a:endParaRPr>
        </a:p>
      </dgm:t>
    </dgm:pt>
    <dgm:pt modelId="{473F59F4-D2F8-47DD-9DF0-2CD736DEE634}" type="parTrans" cxnId="{57994790-35A1-4DB2-AB59-56BA4DA7970C}">
      <dgm:prSet/>
      <dgm:spPr/>
      <dgm:t>
        <a:bodyPr/>
        <a:lstStyle/>
        <a:p>
          <a:endParaRPr lang="hu-HU" sz="1000">
            <a:latin typeface="Times New Roman" pitchFamily="18" charset="0"/>
            <a:cs typeface="Times New Roman" pitchFamily="18" charset="0"/>
          </a:endParaRPr>
        </a:p>
      </dgm:t>
    </dgm:pt>
    <dgm:pt modelId="{851DAE66-7B78-46D9-B92F-48FC909936B1}" type="sibTrans" cxnId="{57994790-35A1-4DB2-AB59-56BA4DA7970C}">
      <dgm:prSet/>
      <dgm:spPr/>
      <dgm:t>
        <a:bodyPr/>
        <a:lstStyle/>
        <a:p>
          <a:endParaRPr lang="hu-HU"/>
        </a:p>
      </dgm:t>
    </dgm:pt>
    <dgm:pt modelId="{DC51B2E5-159C-47D8-8C7F-EF1F884E4DA4}">
      <dgm:prSet custT="1"/>
      <dgm:spPr/>
      <dgm:t>
        <a:bodyPr/>
        <a:lstStyle/>
        <a:p>
          <a:r>
            <a:rPr lang="hu-HU" sz="1000" dirty="0" smtClean="0">
              <a:latin typeface="Times New Roman" pitchFamily="18" charset="0"/>
              <a:cs typeface="Times New Roman" pitchFamily="18" charset="0"/>
            </a:rPr>
            <a:t>Tűzvédelmi hozzájárulás*</a:t>
          </a:r>
          <a:endParaRPr lang="hu-HU" sz="1000" dirty="0">
            <a:latin typeface="Times New Roman" pitchFamily="18" charset="0"/>
            <a:cs typeface="Times New Roman" pitchFamily="18" charset="0"/>
          </a:endParaRPr>
        </a:p>
      </dgm:t>
    </dgm:pt>
    <dgm:pt modelId="{FE2EC1CE-E4CF-4CEE-B141-39945736C687}" type="parTrans" cxnId="{A4844214-43A7-4D08-A1F6-5605C5768781}">
      <dgm:prSet/>
      <dgm:spPr/>
      <dgm:t>
        <a:bodyPr/>
        <a:lstStyle/>
        <a:p>
          <a:endParaRPr lang="hu-HU" sz="1000">
            <a:latin typeface="Times New Roman" pitchFamily="18" charset="0"/>
            <a:cs typeface="Times New Roman" pitchFamily="18" charset="0"/>
          </a:endParaRPr>
        </a:p>
      </dgm:t>
    </dgm:pt>
    <dgm:pt modelId="{E1BC5070-099F-45A7-BDBB-534D1025C02E}" type="sibTrans" cxnId="{A4844214-43A7-4D08-A1F6-5605C5768781}">
      <dgm:prSet/>
      <dgm:spPr/>
      <dgm:t>
        <a:bodyPr/>
        <a:lstStyle/>
        <a:p>
          <a:endParaRPr lang="hu-HU"/>
        </a:p>
      </dgm:t>
    </dgm:pt>
    <dgm:pt modelId="{31DC0B34-785E-4241-B19B-D6550F30CB8B}">
      <dgm:prSet custT="1"/>
      <dgm:spPr/>
      <dgm:t>
        <a:bodyPr/>
        <a:lstStyle/>
        <a:p>
          <a:r>
            <a:rPr lang="hu-HU" sz="1000" dirty="0" smtClean="0">
              <a:latin typeface="Times New Roman" pitchFamily="18" charset="0"/>
              <a:cs typeface="Times New Roman" pitchFamily="18" charset="0"/>
            </a:rPr>
            <a:t>Tenyésztési hozzájárulás</a:t>
          </a:r>
          <a:endParaRPr lang="hu-HU" sz="1000" dirty="0">
            <a:latin typeface="Times New Roman" pitchFamily="18" charset="0"/>
            <a:cs typeface="Times New Roman" pitchFamily="18" charset="0"/>
          </a:endParaRPr>
        </a:p>
      </dgm:t>
    </dgm:pt>
    <dgm:pt modelId="{787445A1-16D8-4F3F-8800-CE3D90BB0313}" type="parTrans" cxnId="{D96E6A9E-A552-4E10-9796-4BA63E0890DE}">
      <dgm:prSet/>
      <dgm:spPr/>
      <dgm:t>
        <a:bodyPr/>
        <a:lstStyle/>
        <a:p>
          <a:endParaRPr lang="hu-HU" sz="1000">
            <a:latin typeface="Times New Roman" pitchFamily="18" charset="0"/>
            <a:cs typeface="Times New Roman" pitchFamily="18" charset="0"/>
          </a:endParaRPr>
        </a:p>
      </dgm:t>
    </dgm:pt>
    <dgm:pt modelId="{49657642-5AE5-48E1-AA5C-24F5BB55FA08}" type="sibTrans" cxnId="{D96E6A9E-A552-4E10-9796-4BA63E0890DE}">
      <dgm:prSet/>
      <dgm:spPr/>
      <dgm:t>
        <a:bodyPr/>
        <a:lstStyle/>
        <a:p>
          <a:endParaRPr lang="hu-HU"/>
        </a:p>
      </dgm:t>
    </dgm:pt>
    <dgm:pt modelId="{94A10F63-E284-411D-852F-48012C4C4C01}">
      <dgm:prSet custT="1"/>
      <dgm:spPr/>
      <dgm:t>
        <a:bodyPr/>
        <a:lstStyle/>
        <a:p>
          <a:r>
            <a:rPr lang="hu-HU" sz="1000" dirty="0" err="1" smtClean="0">
              <a:latin typeface="Times New Roman" pitchFamily="18" charset="0"/>
              <a:cs typeface="Times New Roman" pitchFamily="18" charset="0"/>
            </a:rPr>
            <a:t>Erdőfenn-tartási</a:t>
          </a:r>
          <a:r>
            <a:rPr lang="hu-HU" sz="1000" dirty="0" smtClean="0">
              <a:latin typeface="Times New Roman" pitchFamily="18" charset="0"/>
              <a:cs typeface="Times New Roman" pitchFamily="18" charset="0"/>
            </a:rPr>
            <a:t> járulék</a:t>
          </a:r>
          <a:endParaRPr lang="hu-HU" sz="1000" dirty="0">
            <a:latin typeface="Times New Roman" pitchFamily="18" charset="0"/>
            <a:cs typeface="Times New Roman" pitchFamily="18" charset="0"/>
          </a:endParaRPr>
        </a:p>
      </dgm:t>
    </dgm:pt>
    <dgm:pt modelId="{4291E557-F031-482B-9D9F-DE9DADB94916}" type="parTrans" cxnId="{5A029276-C848-4908-96BB-CB49786871E5}">
      <dgm:prSet/>
      <dgm:spPr/>
      <dgm:t>
        <a:bodyPr/>
        <a:lstStyle/>
        <a:p>
          <a:endParaRPr lang="hu-HU" sz="1000">
            <a:latin typeface="Times New Roman" pitchFamily="18" charset="0"/>
            <a:cs typeface="Times New Roman" pitchFamily="18" charset="0"/>
          </a:endParaRPr>
        </a:p>
      </dgm:t>
    </dgm:pt>
    <dgm:pt modelId="{5F9A9F50-EC60-4901-A4EC-10BED0ABD456}" type="sibTrans" cxnId="{5A029276-C848-4908-96BB-CB49786871E5}">
      <dgm:prSet/>
      <dgm:spPr/>
      <dgm:t>
        <a:bodyPr/>
        <a:lstStyle/>
        <a:p>
          <a:endParaRPr lang="hu-HU"/>
        </a:p>
      </dgm:t>
    </dgm:pt>
    <dgm:pt modelId="{4ECCD955-C19B-4BA1-856B-8370DE3D0F42}">
      <dgm:prSet custT="1"/>
      <dgm:spPr/>
      <dgm:t>
        <a:bodyPr/>
        <a:lstStyle/>
        <a:p>
          <a:r>
            <a:rPr lang="hu-HU" sz="1000" dirty="0" smtClean="0">
              <a:latin typeface="Times New Roman" pitchFamily="18" charset="0"/>
              <a:cs typeface="Times New Roman" pitchFamily="18" charset="0"/>
            </a:rPr>
            <a:t>Vadvédelmi hozzájárulás</a:t>
          </a:r>
          <a:endParaRPr lang="hu-HU" sz="1000" dirty="0">
            <a:latin typeface="Times New Roman" pitchFamily="18" charset="0"/>
            <a:cs typeface="Times New Roman" pitchFamily="18" charset="0"/>
          </a:endParaRPr>
        </a:p>
      </dgm:t>
    </dgm:pt>
    <dgm:pt modelId="{8F9BCC5C-8711-46BB-B3B5-0F189FBCDCF1}" type="parTrans" cxnId="{25674DD9-B2FB-49B4-861E-5FDA5FB0392A}">
      <dgm:prSet/>
      <dgm:spPr/>
      <dgm:t>
        <a:bodyPr/>
        <a:lstStyle/>
        <a:p>
          <a:endParaRPr lang="hu-HU" sz="1000">
            <a:latin typeface="Times New Roman" pitchFamily="18" charset="0"/>
            <a:cs typeface="Times New Roman" pitchFamily="18" charset="0"/>
          </a:endParaRPr>
        </a:p>
      </dgm:t>
    </dgm:pt>
    <dgm:pt modelId="{C5BC495B-B3EC-4776-B2E4-04A2D24CB768}" type="sibTrans" cxnId="{25674DD9-B2FB-49B4-861E-5FDA5FB0392A}">
      <dgm:prSet/>
      <dgm:spPr/>
      <dgm:t>
        <a:bodyPr/>
        <a:lstStyle/>
        <a:p>
          <a:endParaRPr lang="hu-HU"/>
        </a:p>
      </dgm:t>
    </dgm:pt>
    <dgm:pt modelId="{D03D1C3C-4FA2-4B56-99AF-F7710C976D6F}">
      <dgm:prSet custT="1"/>
      <dgm:spPr/>
      <dgm:t>
        <a:bodyPr/>
        <a:lstStyle/>
        <a:p>
          <a:r>
            <a:rPr lang="hu-HU" sz="1000" dirty="0" smtClean="0">
              <a:latin typeface="Times New Roman" pitchFamily="18" charset="0"/>
              <a:cs typeface="Times New Roman" pitchFamily="18" charset="0"/>
            </a:rPr>
            <a:t>Földvédelmi járulék, </a:t>
          </a:r>
          <a:r>
            <a:rPr lang="hu-HU" sz="1000" dirty="0" err="1" smtClean="0">
              <a:latin typeface="Times New Roman" pitchFamily="18" charset="0"/>
              <a:cs typeface="Times New Roman" pitchFamily="18" charset="0"/>
            </a:rPr>
            <a:t>-bírság</a:t>
          </a:r>
          <a:endParaRPr lang="hu-HU" sz="1000" dirty="0">
            <a:latin typeface="Times New Roman" pitchFamily="18" charset="0"/>
            <a:cs typeface="Times New Roman" pitchFamily="18" charset="0"/>
          </a:endParaRPr>
        </a:p>
      </dgm:t>
    </dgm:pt>
    <dgm:pt modelId="{E6412682-5055-4278-8BCF-695A4578E71E}" type="parTrans" cxnId="{BF65B7AF-7DE7-43B1-8673-2209FEA2EE08}">
      <dgm:prSet/>
      <dgm:spPr/>
      <dgm:t>
        <a:bodyPr/>
        <a:lstStyle/>
        <a:p>
          <a:endParaRPr lang="hu-HU" sz="1000">
            <a:latin typeface="Times New Roman" pitchFamily="18" charset="0"/>
            <a:cs typeface="Times New Roman" pitchFamily="18" charset="0"/>
          </a:endParaRPr>
        </a:p>
      </dgm:t>
    </dgm:pt>
    <dgm:pt modelId="{F4CFD844-E60F-4359-A6A2-F57A17F4FCC4}" type="sibTrans" cxnId="{BF65B7AF-7DE7-43B1-8673-2209FEA2EE08}">
      <dgm:prSet/>
      <dgm:spPr/>
      <dgm:t>
        <a:bodyPr/>
        <a:lstStyle/>
        <a:p>
          <a:endParaRPr lang="hu-HU"/>
        </a:p>
      </dgm:t>
    </dgm:pt>
    <dgm:pt modelId="{43CD71BC-46BE-4B82-ADFA-99C689FAC77D}">
      <dgm:prSet custT="1"/>
      <dgm:spPr/>
      <dgm:t>
        <a:bodyPr/>
        <a:lstStyle/>
        <a:p>
          <a:r>
            <a:rPr lang="hu-HU" sz="1000" dirty="0" err="1" smtClean="0">
              <a:latin typeface="Times New Roman" pitchFamily="18" charset="0"/>
              <a:cs typeface="Times New Roman" pitchFamily="18" charset="0"/>
            </a:rPr>
            <a:t>Élelmiszer-lánc-felügyeleti</a:t>
          </a:r>
          <a:r>
            <a:rPr lang="hu-HU" sz="1000" dirty="0" smtClean="0">
              <a:latin typeface="Times New Roman" pitchFamily="18" charset="0"/>
              <a:cs typeface="Times New Roman" pitchFamily="18" charset="0"/>
            </a:rPr>
            <a:t> díj</a:t>
          </a:r>
          <a:endParaRPr lang="hu-HU" sz="1000" dirty="0">
            <a:latin typeface="Times New Roman" pitchFamily="18" charset="0"/>
            <a:cs typeface="Times New Roman" pitchFamily="18" charset="0"/>
          </a:endParaRPr>
        </a:p>
      </dgm:t>
    </dgm:pt>
    <dgm:pt modelId="{A92E7750-7DB7-4167-9FDB-056CEC89890F}" type="parTrans" cxnId="{CD6C40EE-DBE4-4F5D-AD69-DA8E4B2D41BC}">
      <dgm:prSet/>
      <dgm:spPr/>
      <dgm:t>
        <a:bodyPr/>
        <a:lstStyle/>
        <a:p>
          <a:endParaRPr lang="hu-HU" sz="1000">
            <a:latin typeface="Times New Roman" pitchFamily="18" charset="0"/>
            <a:cs typeface="Times New Roman" pitchFamily="18" charset="0"/>
          </a:endParaRPr>
        </a:p>
      </dgm:t>
    </dgm:pt>
    <dgm:pt modelId="{E9260261-23D9-4AE0-B46F-C97F0B35EE84}" type="sibTrans" cxnId="{CD6C40EE-DBE4-4F5D-AD69-DA8E4B2D41BC}">
      <dgm:prSet/>
      <dgm:spPr/>
      <dgm:t>
        <a:bodyPr/>
        <a:lstStyle/>
        <a:p>
          <a:endParaRPr lang="hu-HU"/>
        </a:p>
      </dgm:t>
    </dgm:pt>
    <dgm:pt modelId="{5E225EE9-ABB8-4E2E-B60E-23A4575C5EC9}">
      <dgm:prSet custT="1"/>
      <dgm:spPr/>
      <dgm:t>
        <a:bodyPr/>
        <a:lstStyle/>
        <a:p>
          <a:r>
            <a:rPr lang="hu-HU" sz="1000" dirty="0" smtClean="0">
              <a:latin typeface="Times New Roman" pitchFamily="18" charset="0"/>
              <a:cs typeface="Times New Roman" pitchFamily="18" charset="0"/>
            </a:rPr>
            <a:t>Hulladék-lerakási járulék**</a:t>
          </a:r>
          <a:endParaRPr lang="hu-HU" sz="1000" dirty="0">
            <a:latin typeface="Times New Roman" pitchFamily="18" charset="0"/>
            <a:cs typeface="Times New Roman" pitchFamily="18" charset="0"/>
          </a:endParaRPr>
        </a:p>
      </dgm:t>
    </dgm:pt>
    <dgm:pt modelId="{9CF4EDF9-9C04-461B-8213-8BB563FF5A1F}" type="parTrans" cxnId="{A8E5509C-5297-4F7E-8CE0-54B05AE646A2}">
      <dgm:prSet/>
      <dgm:spPr/>
      <dgm:t>
        <a:bodyPr/>
        <a:lstStyle/>
        <a:p>
          <a:endParaRPr lang="hu-HU"/>
        </a:p>
      </dgm:t>
    </dgm:pt>
    <dgm:pt modelId="{F147B598-F126-4F91-9BFC-2FCD31133F17}" type="sibTrans" cxnId="{A8E5509C-5297-4F7E-8CE0-54B05AE646A2}">
      <dgm:prSet/>
      <dgm:spPr/>
      <dgm:t>
        <a:bodyPr/>
        <a:lstStyle/>
        <a:p>
          <a:endParaRPr lang="hu-HU"/>
        </a:p>
      </dgm:t>
    </dgm:pt>
    <dgm:pt modelId="{9518B5D9-2E65-4281-8DA4-DAF39576E2DE}" type="pres">
      <dgm:prSet presAssocID="{748279FB-69BD-4C59-9AD8-2023DDFB989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u-HU"/>
        </a:p>
      </dgm:t>
    </dgm:pt>
    <dgm:pt modelId="{2B24950E-6F11-45FB-87E7-38CC842DECA9}" type="pres">
      <dgm:prSet presAssocID="{52A0478F-2A10-4F6D-8EEC-D05BC175A8AE}" presName="hierRoot1" presStyleCnt="0"/>
      <dgm:spPr/>
    </dgm:pt>
    <dgm:pt modelId="{F7A05EF1-1C05-40BF-854A-C367E5B0D21B}" type="pres">
      <dgm:prSet presAssocID="{52A0478F-2A10-4F6D-8EEC-D05BC175A8AE}" presName="composite" presStyleCnt="0"/>
      <dgm:spPr/>
    </dgm:pt>
    <dgm:pt modelId="{017B673E-C1EE-4692-B15C-AA5951AB0E74}" type="pres">
      <dgm:prSet presAssocID="{52A0478F-2A10-4F6D-8EEC-D05BC175A8AE}" presName="background" presStyleLbl="node0" presStyleIdx="0" presStyleCnt="1"/>
      <dgm:spPr/>
    </dgm:pt>
    <dgm:pt modelId="{4736923C-37B3-4DD4-86F3-D09F6348C9E9}" type="pres">
      <dgm:prSet presAssocID="{52A0478F-2A10-4F6D-8EEC-D05BC175A8AE}" presName="text" presStyleLbl="fgAcc0" presStyleIdx="0" presStyleCnt="1" custScaleX="122710" custScaleY="166590" custLinFactY="-100000" custLinFactNeighborX="-21857" custLinFactNeighborY="-126946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7C909DA7-EA91-4E46-BF47-72281B01CBED}" type="pres">
      <dgm:prSet presAssocID="{52A0478F-2A10-4F6D-8EEC-D05BC175A8AE}" presName="hierChild2" presStyleCnt="0"/>
      <dgm:spPr/>
    </dgm:pt>
    <dgm:pt modelId="{BC4DA6A0-6B45-4170-9A67-CD29DE2F4665}" type="pres">
      <dgm:prSet presAssocID="{35D4AF18-1378-4E6A-BF74-F1E9484E8456}" presName="Name10" presStyleLbl="parChTrans1D2" presStyleIdx="0" presStyleCnt="9"/>
      <dgm:spPr/>
      <dgm:t>
        <a:bodyPr/>
        <a:lstStyle/>
        <a:p>
          <a:endParaRPr lang="hu-HU"/>
        </a:p>
      </dgm:t>
    </dgm:pt>
    <dgm:pt modelId="{189694C5-CA2D-4EFC-A7D5-11A3CA5586E7}" type="pres">
      <dgm:prSet presAssocID="{004A9BDE-BF2F-42B0-893A-8EE2911343D3}" presName="hierRoot2" presStyleCnt="0"/>
      <dgm:spPr/>
    </dgm:pt>
    <dgm:pt modelId="{F64AF0D6-E53F-427E-A8D5-A7BA0B1FA7EF}" type="pres">
      <dgm:prSet presAssocID="{004A9BDE-BF2F-42B0-893A-8EE2911343D3}" presName="composite2" presStyleCnt="0"/>
      <dgm:spPr/>
    </dgm:pt>
    <dgm:pt modelId="{62EC0D6D-1696-4551-AEC3-CA4F7DC1858E}" type="pres">
      <dgm:prSet presAssocID="{004A9BDE-BF2F-42B0-893A-8EE2911343D3}" presName="background2" presStyleLbl="node2" presStyleIdx="0" presStyleCnt="9"/>
      <dgm:spPr/>
    </dgm:pt>
    <dgm:pt modelId="{5A7B0462-9D37-437C-99A9-47FA3D061E35}" type="pres">
      <dgm:prSet presAssocID="{004A9BDE-BF2F-42B0-893A-8EE2911343D3}" presName="text2" presStyleLbl="fgAcc2" presStyleIdx="0" presStyleCnt="9" custScaleY="179917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A2B7F37A-E117-40FD-A593-30DB7D884C01}" type="pres">
      <dgm:prSet presAssocID="{004A9BDE-BF2F-42B0-893A-8EE2911343D3}" presName="hierChild3" presStyleCnt="0"/>
      <dgm:spPr/>
    </dgm:pt>
    <dgm:pt modelId="{BEA82B94-30A8-448E-9FBC-31E04C19D002}" type="pres">
      <dgm:prSet presAssocID="{473F59F4-D2F8-47DD-9DF0-2CD736DEE634}" presName="Name10" presStyleLbl="parChTrans1D2" presStyleIdx="1" presStyleCnt="9"/>
      <dgm:spPr/>
      <dgm:t>
        <a:bodyPr/>
        <a:lstStyle/>
        <a:p>
          <a:endParaRPr lang="hu-HU"/>
        </a:p>
      </dgm:t>
    </dgm:pt>
    <dgm:pt modelId="{22DE68B2-0DD9-4BCC-B7E3-80B620A3326F}" type="pres">
      <dgm:prSet presAssocID="{79FC1AF6-A1D7-453B-A25C-80B5C014A4BC}" presName="hierRoot2" presStyleCnt="0"/>
      <dgm:spPr/>
    </dgm:pt>
    <dgm:pt modelId="{5D3D1F28-A108-446D-BE2A-1FA4BB54670C}" type="pres">
      <dgm:prSet presAssocID="{79FC1AF6-A1D7-453B-A25C-80B5C014A4BC}" presName="composite2" presStyleCnt="0"/>
      <dgm:spPr/>
    </dgm:pt>
    <dgm:pt modelId="{B6F7BD3C-6B7C-4393-81B0-6498402A45CB}" type="pres">
      <dgm:prSet presAssocID="{79FC1AF6-A1D7-453B-A25C-80B5C014A4BC}" presName="background2" presStyleLbl="node2" presStyleIdx="1" presStyleCnt="9"/>
      <dgm:spPr/>
    </dgm:pt>
    <dgm:pt modelId="{A8DA6C7A-7478-47DC-BC39-A8F060165519}" type="pres">
      <dgm:prSet presAssocID="{79FC1AF6-A1D7-453B-A25C-80B5C014A4BC}" presName="text2" presStyleLbl="fgAcc2" presStyleIdx="1" presStyleCnt="9" custScaleX="134000" custScaleY="120788" custLinFactNeighborX="-14986" custLinFactNeighborY="6674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00C7495E-D6BF-489D-82B8-5180BF19648A}" type="pres">
      <dgm:prSet presAssocID="{79FC1AF6-A1D7-453B-A25C-80B5C014A4BC}" presName="hierChild3" presStyleCnt="0"/>
      <dgm:spPr/>
    </dgm:pt>
    <dgm:pt modelId="{05640F25-F4FA-4058-94D6-D18F13B0286D}" type="pres">
      <dgm:prSet presAssocID="{FE2EC1CE-E4CF-4CEE-B141-39945736C687}" presName="Name10" presStyleLbl="parChTrans1D2" presStyleIdx="2" presStyleCnt="9"/>
      <dgm:spPr/>
      <dgm:t>
        <a:bodyPr/>
        <a:lstStyle/>
        <a:p>
          <a:endParaRPr lang="hu-HU"/>
        </a:p>
      </dgm:t>
    </dgm:pt>
    <dgm:pt modelId="{18F12EAE-D514-40FF-96B3-ADEFE5567EBA}" type="pres">
      <dgm:prSet presAssocID="{DC51B2E5-159C-47D8-8C7F-EF1F884E4DA4}" presName="hierRoot2" presStyleCnt="0"/>
      <dgm:spPr/>
    </dgm:pt>
    <dgm:pt modelId="{945646E3-BDAE-42E0-9415-86AF62F09328}" type="pres">
      <dgm:prSet presAssocID="{DC51B2E5-159C-47D8-8C7F-EF1F884E4DA4}" presName="composite2" presStyleCnt="0"/>
      <dgm:spPr/>
    </dgm:pt>
    <dgm:pt modelId="{B3CA8884-879C-4869-9B37-30CB81C501C8}" type="pres">
      <dgm:prSet presAssocID="{DC51B2E5-159C-47D8-8C7F-EF1F884E4DA4}" presName="background2" presStyleLbl="node2" presStyleIdx="2" presStyleCnt="9"/>
      <dgm:spPr/>
    </dgm:pt>
    <dgm:pt modelId="{8E78D321-1731-4731-9154-60868173A9ED}" type="pres">
      <dgm:prSet presAssocID="{DC51B2E5-159C-47D8-8C7F-EF1F884E4DA4}" presName="text2" presStyleLbl="fgAcc2" presStyleIdx="2" presStyleCnt="9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B2B542CB-3328-4CBF-AB7F-E6217A534FA7}" type="pres">
      <dgm:prSet presAssocID="{DC51B2E5-159C-47D8-8C7F-EF1F884E4DA4}" presName="hierChild3" presStyleCnt="0"/>
      <dgm:spPr/>
    </dgm:pt>
    <dgm:pt modelId="{09C4276B-8657-476F-9EAC-90F9D632E267}" type="pres">
      <dgm:prSet presAssocID="{787445A1-16D8-4F3F-8800-CE3D90BB0313}" presName="Name10" presStyleLbl="parChTrans1D2" presStyleIdx="3" presStyleCnt="9"/>
      <dgm:spPr/>
      <dgm:t>
        <a:bodyPr/>
        <a:lstStyle/>
        <a:p>
          <a:endParaRPr lang="hu-HU"/>
        </a:p>
      </dgm:t>
    </dgm:pt>
    <dgm:pt modelId="{80017379-92C3-461A-BB15-350FB0858542}" type="pres">
      <dgm:prSet presAssocID="{31DC0B34-785E-4241-B19B-D6550F30CB8B}" presName="hierRoot2" presStyleCnt="0"/>
      <dgm:spPr/>
    </dgm:pt>
    <dgm:pt modelId="{644776B7-D3FB-41BA-AE6F-33B505324279}" type="pres">
      <dgm:prSet presAssocID="{31DC0B34-785E-4241-B19B-D6550F30CB8B}" presName="composite2" presStyleCnt="0"/>
      <dgm:spPr/>
    </dgm:pt>
    <dgm:pt modelId="{89EB1A27-736B-4FCA-82EC-5285F48F6006}" type="pres">
      <dgm:prSet presAssocID="{31DC0B34-785E-4241-B19B-D6550F30CB8B}" presName="background2" presStyleLbl="node2" presStyleIdx="3" presStyleCnt="9"/>
      <dgm:spPr/>
    </dgm:pt>
    <dgm:pt modelId="{727ADFFD-99A5-4FDB-9C4F-BA3221DC36FF}" type="pres">
      <dgm:prSet presAssocID="{31DC0B34-785E-4241-B19B-D6550F30CB8B}" presName="text2" presStyleLbl="fgAcc2" presStyleIdx="3" presStyleCnt="9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5ACA22D1-7FEB-4CFC-8DD7-976CECAE62DD}" type="pres">
      <dgm:prSet presAssocID="{31DC0B34-785E-4241-B19B-D6550F30CB8B}" presName="hierChild3" presStyleCnt="0"/>
      <dgm:spPr/>
    </dgm:pt>
    <dgm:pt modelId="{67B8DFB6-7794-46EF-92F3-575045E9F5D0}" type="pres">
      <dgm:prSet presAssocID="{4291E557-F031-482B-9D9F-DE9DADB94916}" presName="Name10" presStyleLbl="parChTrans1D2" presStyleIdx="4" presStyleCnt="9"/>
      <dgm:spPr/>
      <dgm:t>
        <a:bodyPr/>
        <a:lstStyle/>
        <a:p>
          <a:endParaRPr lang="hu-HU"/>
        </a:p>
      </dgm:t>
    </dgm:pt>
    <dgm:pt modelId="{84BC444D-E0DB-419E-8BB8-27C60D8B10B5}" type="pres">
      <dgm:prSet presAssocID="{94A10F63-E284-411D-852F-48012C4C4C01}" presName="hierRoot2" presStyleCnt="0"/>
      <dgm:spPr/>
    </dgm:pt>
    <dgm:pt modelId="{FA364766-9949-4CD5-AB16-01CD1DF37F4F}" type="pres">
      <dgm:prSet presAssocID="{94A10F63-E284-411D-852F-48012C4C4C01}" presName="composite2" presStyleCnt="0"/>
      <dgm:spPr/>
    </dgm:pt>
    <dgm:pt modelId="{F5B0352E-DCDD-47A3-9E11-0824A1467531}" type="pres">
      <dgm:prSet presAssocID="{94A10F63-E284-411D-852F-48012C4C4C01}" presName="background2" presStyleLbl="node2" presStyleIdx="4" presStyleCnt="9"/>
      <dgm:spPr/>
    </dgm:pt>
    <dgm:pt modelId="{1D23AE42-2E2E-4ADA-ADDB-0732D5A37A54}" type="pres">
      <dgm:prSet presAssocID="{94A10F63-E284-411D-852F-48012C4C4C01}" presName="text2" presStyleLbl="fgAcc2" presStyleIdx="4" presStyleCnt="9" custScaleY="193485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EE2D6C0F-D451-4CD7-B0B1-9CAEC1B6799C}" type="pres">
      <dgm:prSet presAssocID="{94A10F63-E284-411D-852F-48012C4C4C01}" presName="hierChild3" presStyleCnt="0"/>
      <dgm:spPr/>
    </dgm:pt>
    <dgm:pt modelId="{4A19E16E-7F4B-4EE7-8DBB-4FFB9EF1BC84}" type="pres">
      <dgm:prSet presAssocID="{8F9BCC5C-8711-46BB-B3B5-0F189FBCDCF1}" presName="Name10" presStyleLbl="parChTrans1D2" presStyleIdx="5" presStyleCnt="9"/>
      <dgm:spPr/>
      <dgm:t>
        <a:bodyPr/>
        <a:lstStyle/>
        <a:p>
          <a:endParaRPr lang="hu-HU"/>
        </a:p>
      </dgm:t>
    </dgm:pt>
    <dgm:pt modelId="{E643470F-A5EA-47C5-A23C-21C226ED5725}" type="pres">
      <dgm:prSet presAssocID="{4ECCD955-C19B-4BA1-856B-8370DE3D0F42}" presName="hierRoot2" presStyleCnt="0"/>
      <dgm:spPr/>
    </dgm:pt>
    <dgm:pt modelId="{AC491F57-9861-41B6-81CE-08A43C191AE6}" type="pres">
      <dgm:prSet presAssocID="{4ECCD955-C19B-4BA1-856B-8370DE3D0F42}" presName="composite2" presStyleCnt="0"/>
      <dgm:spPr/>
    </dgm:pt>
    <dgm:pt modelId="{B9D70AFE-F9DF-4196-B476-CDDC2BA6D389}" type="pres">
      <dgm:prSet presAssocID="{4ECCD955-C19B-4BA1-856B-8370DE3D0F42}" presName="background2" presStyleLbl="node2" presStyleIdx="5" presStyleCnt="9"/>
      <dgm:spPr/>
    </dgm:pt>
    <dgm:pt modelId="{3A8636FC-20D3-442C-ACB4-FAFEF8FF8308}" type="pres">
      <dgm:prSet presAssocID="{4ECCD955-C19B-4BA1-856B-8370DE3D0F42}" presName="text2" presStyleLbl="fgAcc2" presStyleIdx="5" presStyleCnt="9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8774623C-0788-41B9-88F5-B3491778A8C8}" type="pres">
      <dgm:prSet presAssocID="{4ECCD955-C19B-4BA1-856B-8370DE3D0F42}" presName="hierChild3" presStyleCnt="0"/>
      <dgm:spPr/>
    </dgm:pt>
    <dgm:pt modelId="{C09A755D-BDBB-4405-B012-A85D05770482}" type="pres">
      <dgm:prSet presAssocID="{E6412682-5055-4278-8BCF-695A4578E71E}" presName="Name10" presStyleLbl="parChTrans1D2" presStyleIdx="6" presStyleCnt="9"/>
      <dgm:spPr/>
      <dgm:t>
        <a:bodyPr/>
        <a:lstStyle/>
        <a:p>
          <a:endParaRPr lang="hu-HU"/>
        </a:p>
      </dgm:t>
    </dgm:pt>
    <dgm:pt modelId="{6E937125-C1D3-4B6A-A89D-ED101E8AED55}" type="pres">
      <dgm:prSet presAssocID="{D03D1C3C-4FA2-4B56-99AF-F7710C976D6F}" presName="hierRoot2" presStyleCnt="0"/>
      <dgm:spPr/>
    </dgm:pt>
    <dgm:pt modelId="{6AEC277A-1A33-4F88-9A83-6DE7257238F2}" type="pres">
      <dgm:prSet presAssocID="{D03D1C3C-4FA2-4B56-99AF-F7710C976D6F}" presName="composite2" presStyleCnt="0"/>
      <dgm:spPr/>
    </dgm:pt>
    <dgm:pt modelId="{53C8D906-F8E1-42F6-9BCB-3DABFC3F26FB}" type="pres">
      <dgm:prSet presAssocID="{D03D1C3C-4FA2-4B56-99AF-F7710C976D6F}" presName="background2" presStyleLbl="node2" presStyleIdx="6" presStyleCnt="9"/>
      <dgm:spPr/>
    </dgm:pt>
    <dgm:pt modelId="{0B5106BF-C45B-4235-B9B2-69319E9B0DF9}" type="pres">
      <dgm:prSet presAssocID="{D03D1C3C-4FA2-4B56-99AF-F7710C976D6F}" presName="text2" presStyleLbl="fgAcc2" presStyleIdx="6" presStyleCnt="9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65B81C09-3258-4741-94BE-3DE769DE50DF}" type="pres">
      <dgm:prSet presAssocID="{D03D1C3C-4FA2-4B56-99AF-F7710C976D6F}" presName="hierChild3" presStyleCnt="0"/>
      <dgm:spPr/>
    </dgm:pt>
    <dgm:pt modelId="{16755837-3E1C-4B29-95DA-6195634A9F82}" type="pres">
      <dgm:prSet presAssocID="{A92E7750-7DB7-4167-9FDB-056CEC89890F}" presName="Name10" presStyleLbl="parChTrans1D2" presStyleIdx="7" presStyleCnt="9"/>
      <dgm:spPr/>
      <dgm:t>
        <a:bodyPr/>
        <a:lstStyle/>
        <a:p>
          <a:endParaRPr lang="hu-HU"/>
        </a:p>
      </dgm:t>
    </dgm:pt>
    <dgm:pt modelId="{EF17D4A4-C952-4186-B0FE-51E9E9EB333E}" type="pres">
      <dgm:prSet presAssocID="{43CD71BC-46BE-4B82-ADFA-99C689FAC77D}" presName="hierRoot2" presStyleCnt="0"/>
      <dgm:spPr/>
    </dgm:pt>
    <dgm:pt modelId="{A5E3BE0D-91A0-4104-9B42-490B5A7E1169}" type="pres">
      <dgm:prSet presAssocID="{43CD71BC-46BE-4B82-ADFA-99C689FAC77D}" presName="composite2" presStyleCnt="0"/>
      <dgm:spPr/>
    </dgm:pt>
    <dgm:pt modelId="{83B7F61D-AE9C-4A03-890C-39DC75EAEC70}" type="pres">
      <dgm:prSet presAssocID="{43CD71BC-46BE-4B82-ADFA-99C689FAC77D}" presName="background2" presStyleLbl="node2" presStyleIdx="7" presStyleCnt="9"/>
      <dgm:spPr/>
    </dgm:pt>
    <dgm:pt modelId="{7C4B8106-91E3-4AC2-A8D1-D412E6549BED}" type="pres">
      <dgm:prSet presAssocID="{43CD71BC-46BE-4B82-ADFA-99C689FAC77D}" presName="text2" presStyleLbl="fgAcc2" presStyleIdx="7" presStyleCnt="9" custScaleY="186701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45C11223-CB9D-4811-A4F1-370970085471}" type="pres">
      <dgm:prSet presAssocID="{43CD71BC-46BE-4B82-ADFA-99C689FAC77D}" presName="hierChild3" presStyleCnt="0"/>
      <dgm:spPr/>
    </dgm:pt>
    <dgm:pt modelId="{179F9E55-877E-4626-B9E1-D3B6C8B196C1}" type="pres">
      <dgm:prSet presAssocID="{9CF4EDF9-9C04-461B-8213-8BB563FF5A1F}" presName="Name10" presStyleLbl="parChTrans1D2" presStyleIdx="8" presStyleCnt="9"/>
      <dgm:spPr/>
      <dgm:t>
        <a:bodyPr/>
        <a:lstStyle/>
        <a:p>
          <a:endParaRPr lang="hu-HU"/>
        </a:p>
      </dgm:t>
    </dgm:pt>
    <dgm:pt modelId="{7E28A8B9-4DE0-49AF-8AED-CFBB5F4DFF39}" type="pres">
      <dgm:prSet presAssocID="{5E225EE9-ABB8-4E2E-B60E-23A4575C5EC9}" presName="hierRoot2" presStyleCnt="0"/>
      <dgm:spPr/>
    </dgm:pt>
    <dgm:pt modelId="{6ED2471B-77F0-4CED-97F1-C573DEFAC76F}" type="pres">
      <dgm:prSet presAssocID="{5E225EE9-ABB8-4E2E-B60E-23A4575C5EC9}" presName="composite2" presStyleCnt="0"/>
      <dgm:spPr/>
    </dgm:pt>
    <dgm:pt modelId="{CBC23D11-5B6C-4894-8E38-EA91176945CC}" type="pres">
      <dgm:prSet presAssocID="{5E225EE9-ABB8-4E2E-B60E-23A4575C5EC9}" presName="background2" presStyleLbl="node2" presStyleIdx="8" presStyleCnt="9"/>
      <dgm:spPr/>
    </dgm:pt>
    <dgm:pt modelId="{CA642C81-DCDC-4117-9A5D-5D3AFEAF1995}" type="pres">
      <dgm:prSet presAssocID="{5E225EE9-ABB8-4E2E-B60E-23A4575C5EC9}" presName="text2" presStyleLbl="fgAcc2" presStyleIdx="8" presStyleCnt="9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D8E01292-3FF1-417E-A9BA-A74F772321C1}" type="pres">
      <dgm:prSet presAssocID="{5E225EE9-ABB8-4E2E-B60E-23A4575C5EC9}" presName="hierChild3" presStyleCnt="0"/>
      <dgm:spPr/>
    </dgm:pt>
  </dgm:ptLst>
  <dgm:cxnLst>
    <dgm:cxn modelId="{A8E5509C-5297-4F7E-8CE0-54B05AE646A2}" srcId="{52A0478F-2A10-4F6D-8EEC-D05BC175A8AE}" destId="{5E225EE9-ABB8-4E2E-B60E-23A4575C5EC9}" srcOrd="8" destOrd="0" parTransId="{9CF4EDF9-9C04-461B-8213-8BB563FF5A1F}" sibTransId="{F147B598-F126-4F91-9BFC-2FCD31133F17}"/>
    <dgm:cxn modelId="{303F7630-8571-4763-8229-BD93DE75D43D}" type="presOf" srcId="{52A0478F-2A10-4F6D-8EEC-D05BC175A8AE}" destId="{4736923C-37B3-4DD4-86F3-D09F6348C9E9}" srcOrd="0" destOrd="0" presId="urn:microsoft.com/office/officeart/2005/8/layout/hierarchy1"/>
    <dgm:cxn modelId="{9213A4AD-8981-4CED-8A71-93E93448DADB}" type="presOf" srcId="{9CF4EDF9-9C04-461B-8213-8BB563FF5A1F}" destId="{179F9E55-877E-4626-B9E1-D3B6C8B196C1}" srcOrd="0" destOrd="0" presId="urn:microsoft.com/office/officeart/2005/8/layout/hierarchy1"/>
    <dgm:cxn modelId="{8D9528DD-A07E-4F6A-9767-7F94C56146B4}" type="presOf" srcId="{79FC1AF6-A1D7-453B-A25C-80B5C014A4BC}" destId="{A8DA6C7A-7478-47DC-BC39-A8F060165519}" srcOrd="0" destOrd="0" presId="urn:microsoft.com/office/officeart/2005/8/layout/hierarchy1"/>
    <dgm:cxn modelId="{75B08906-FFB3-4343-B558-92B1C4E37040}" srcId="{52A0478F-2A10-4F6D-8EEC-D05BC175A8AE}" destId="{004A9BDE-BF2F-42B0-893A-8EE2911343D3}" srcOrd="0" destOrd="0" parTransId="{35D4AF18-1378-4E6A-BF74-F1E9484E8456}" sibTransId="{49DC5967-0BCF-45BD-BB2A-E141531009DC}"/>
    <dgm:cxn modelId="{B7C6963B-ECBC-47A6-A006-0FB4F88A628B}" type="presOf" srcId="{43CD71BC-46BE-4B82-ADFA-99C689FAC77D}" destId="{7C4B8106-91E3-4AC2-A8D1-D412E6549BED}" srcOrd="0" destOrd="0" presId="urn:microsoft.com/office/officeart/2005/8/layout/hierarchy1"/>
    <dgm:cxn modelId="{CD6C40EE-DBE4-4F5D-AD69-DA8E4B2D41BC}" srcId="{52A0478F-2A10-4F6D-8EEC-D05BC175A8AE}" destId="{43CD71BC-46BE-4B82-ADFA-99C689FAC77D}" srcOrd="7" destOrd="0" parTransId="{A92E7750-7DB7-4167-9FDB-056CEC89890F}" sibTransId="{E9260261-23D9-4AE0-B46F-C97F0B35EE84}"/>
    <dgm:cxn modelId="{57994790-35A1-4DB2-AB59-56BA4DA7970C}" srcId="{52A0478F-2A10-4F6D-8EEC-D05BC175A8AE}" destId="{79FC1AF6-A1D7-453B-A25C-80B5C014A4BC}" srcOrd="1" destOrd="0" parTransId="{473F59F4-D2F8-47DD-9DF0-2CD736DEE634}" sibTransId="{851DAE66-7B78-46D9-B92F-48FC909936B1}"/>
    <dgm:cxn modelId="{46473D7D-AACD-495B-ABE3-00DE39807BFD}" type="presOf" srcId="{8F9BCC5C-8711-46BB-B3B5-0F189FBCDCF1}" destId="{4A19E16E-7F4B-4EE7-8DBB-4FFB9EF1BC84}" srcOrd="0" destOrd="0" presId="urn:microsoft.com/office/officeart/2005/8/layout/hierarchy1"/>
    <dgm:cxn modelId="{70D4A478-A444-46C0-AAF7-36D412A8A0AC}" type="presOf" srcId="{473F59F4-D2F8-47DD-9DF0-2CD736DEE634}" destId="{BEA82B94-30A8-448E-9FBC-31E04C19D002}" srcOrd="0" destOrd="0" presId="urn:microsoft.com/office/officeart/2005/8/layout/hierarchy1"/>
    <dgm:cxn modelId="{70D79741-7F5C-4917-A6F3-28E9D0939604}" type="presOf" srcId="{4291E557-F031-482B-9D9F-DE9DADB94916}" destId="{67B8DFB6-7794-46EF-92F3-575045E9F5D0}" srcOrd="0" destOrd="0" presId="urn:microsoft.com/office/officeart/2005/8/layout/hierarchy1"/>
    <dgm:cxn modelId="{E65DB839-2D7A-4C30-9537-11C9FCA79AC0}" type="presOf" srcId="{4ECCD955-C19B-4BA1-856B-8370DE3D0F42}" destId="{3A8636FC-20D3-442C-ACB4-FAFEF8FF8308}" srcOrd="0" destOrd="0" presId="urn:microsoft.com/office/officeart/2005/8/layout/hierarchy1"/>
    <dgm:cxn modelId="{BF65B7AF-7DE7-43B1-8673-2209FEA2EE08}" srcId="{52A0478F-2A10-4F6D-8EEC-D05BC175A8AE}" destId="{D03D1C3C-4FA2-4B56-99AF-F7710C976D6F}" srcOrd="6" destOrd="0" parTransId="{E6412682-5055-4278-8BCF-695A4578E71E}" sibTransId="{F4CFD844-E60F-4359-A6A2-F57A17F4FCC4}"/>
    <dgm:cxn modelId="{D96E6A9E-A552-4E10-9796-4BA63E0890DE}" srcId="{52A0478F-2A10-4F6D-8EEC-D05BC175A8AE}" destId="{31DC0B34-785E-4241-B19B-D6550F30CB8B}" srcOrd="3" destOrd="0" parTransId="{787445A1-16D8-4F3F-8800-CE3D90BB0313}" sibTransId="{49657642-5AE5-48E1-AA5C-24F5BB55FA08}"/>
    <dgm:cxn modelId="{121E773F-DE7F-408B-846A-71A35DC4D422}" type="presOf" srcId="{D03D1C3C-4FA2-4B56-99AF-F7710C976D6F}" destId="{0B5106BF-C45B-4235-B9B2-69319E9B0DF9}" srcOrd="0" destOrd="0" presId="urn:microsoft.com/office/officeart/2005/8/layout/hierarchy1"/>
    <dgm:cxn modelId="{8524CE90-2041-4400-9F76-C9D837ACA485}" type="presOf" srcId="{DC51B2E5-159C-47D8-8C7F-EF1F884E4DA4}" destId="{8E78D321-1731-4731-9154-60868173A9ED}" srcOrd="0" destOrd="0" presId="urn:microsoft.com/office/officeart/2005/8/layout/hierarchy1"/>
    <dgm:cxn modelId="{762C07F7-7180-4281-B19E-B2A45C4186C2}" srcId="{748279FB-69BD-4C59-9AD8-2023DDFB9896}" destId="{52A0478F-2A10-4F6D-8EEC-D05BC175A8AE}" srcOrd="0" destOrd="0" parTransId="{032A45DB-2A40-45C4-84BD-BD6EA2146A49}" sibTransId="{463E41C0-5D8E-4503-8F09-9D0666FFC556}"/>
    <dgm:cxn modelId="{765B877D-8BA0-4327-B6EE-2028F98E2F5C}" type="presOf" srcId="{FE2EC1CE-E4CF-4CEE-B141-39945736C687}" destId="{05640F25-F4FA-4058-94D6-D18F13B0286D}" srcOrd="0" destOrd="0" presId="urn:microsoft.com/office/officeart/2005/8/layout/hierarchy1"/>
    <dgm:cxn modelId="{60CFBD3C-2053-4665-B810-D4A753537FF9}" type="presOf" srcId="{748279FB-69BD-4C59-9AD8-2023DDFB9896}" destId="{9518B5D9-2E65-4281-8DA4-DAF39576E2DE}" srcOrd="0" destOrd="0" presId="urn:microsoft.com/office/officeart/2005/8/layout/hierarchy1"/>
    <dgm:cxn modelId="{EB3C9E7F-77F1-4E98-892E-11683DA5BFB3}" type="presOf" srcId="{004A9BDE-BF2F-42B0-893A-8EE2911343D3}" destId="{5A7B0462-9D37-437C-99A9-47FA3D061E35}" srcOrd="0" destOrd="0" presId="urn:microsoft.com/office/officeart/2005/8/layout/hierarchy1"/>
    <dgm:cxn modelId="{A4844214-43A7-4D08-A1F6-5605C5768781}" srcId="{52A0478F-2A10-4F6D-8EEC-D05BC175A8AE}" destId="{DC51B2E5-159C-47D8-8C7F-EF1F884E4DA4}" srcOrd="2" destOrd="0" parTransId="{FE2EC1CE-E4CF-4CEE-B141-39945736C687}" sibTransId="{E1BC5070-099F-45A7-BDBB-534D1025C02E}"/>
    <dgm:cxn modelId="{3B61B0B1-C0EE-4C7B-8789-5EE4C9D9C863}" type="presOf" srcId="{787445A1-16D8-4F3F-8800-CE3D90BB0313}" destId="{09C4276B-8657-476F-9EAC-90F9D632E267}" srcOrd="0" destOrd="0" presId="urn:microsoft.com/office/officeart/2005/8/layout/hierarchy1"/>
    <dgm:cxn modelId="{E45E74B0-5694-438E-ACE4-B3298B84062F}" type="presOf" srcId="{E6412682-5055-4278-8BCF-695A4578E71E}" destId="{C09A755D-BDBB-4405-B012-A85D05770482}" srcOrd="0" destOrd="0" presId="urn:microsoft.com/office/officeart/2005/8/layout/hierarchy1"/>
    <dgm:cxn modelId="{E3515674-E3A1-4F35-969B-E97D4A542722}" type="presOf" srcId="{31DC0B34-785E-4241-B19B-D6550F30CB8B}" destId="{727ADFFD-99A5-4FDB-9C4F-BA3221DC36FF}" srcOrd="0" destOrd="0" presId="urn:microsoft.com/office/officeart/2005/8/layout/hierarchy1"/>
    <dgm:cxn modelId="{5018E2C6-D989-42C6-BA7E-D31C21DD69AC}" type="presOf" srcId="{94A10F63-E284-411D-852F-48012C4C4C01}" destId="{1D23AE42-2E2E-4ADA-ADDB-0732D5A37A54}" srcOrd="0" destOrd="0" presId="urn:microsoft.com/office/officeart/2005/8/layout/hierarchy1"/>
    <dgm:cxn modelId="{A5E653AD-62C1-4624-B515-94A335FBAC79}" type="presOf" srcId="{A92E7750-7DB7-4167-9FDB-056CEC89890F}" destId="{16755837-3E1C-4B29-95DA-6195634A9F82}" srcOrd="0" destOrd="0" presId="urn:microsoft.com/office/officeart/2005/8/layout/hierarchy1"/>
    <dgm:cxn modelId="{1CB1BABA-E381-418B-AD58-172EDD38DEE2}" type="presOf" srcId="{5E225EE9-ABB8-4E2E-B60E-23A4575C5EC9}" destId="{CA642C81-DCDC-4117-9A5D-5D3AFEAF1995}" srcOrd="0" destOrd="0" presId="urn:microsoft.com/office/officeart/2005/8/layout/hierarchy1"/>
    <dgm:cxn modelId="{25674DD9-B2FB-49B4-861E-5FDA5FB0392A}" srcId="{52A0478F-2A10-4F6D-8EEC-D05BC175A8AE}" destId="{4ECCD955-C19B-4BA1-856B-8370DE3D0F42}" srcOrd="5" destOrd="0" parTransId="{8F9BCC5C-8711-46BB-B3B5-0F189FBCDCF1}" sibTransId="{C5BC495B-B3EC-4776-B2E4-04A2D24CB768}"/>
    <dgm:cxn modelId="{5A029276-C848-4908-96BB-CB49786871E5}" srcId="{52A0478F-2A10-4F6D-8EEC-D05BC175A8AE}" destId="{94A10F63-E284-411D-852F-48012C4C4C01}" srcOrd="4" destOrd="0" parTransId="{4291E557-F031-482B-9D9F-DE9DADB94916}" sibTransId="{5F9A9F50-EC60-4901-A4EC-10BED0ABD456}"/>
    <dgm:cxn modelId="{C6D23E82-04C6-4C14-B55D-EDF92DAF1A44}" type="presOf" srcId="{35D4AF18-1378-4E6A-BF74-F1E9484E8456}" destId="{BC4DA6A0-6B45-4170-9A67-CD29DE2F4665}" srcOrd="0" destOrd="0" presId="urn:microsoft.com/office/officeart/2005/8/layout/hierarchy1"/>
    <dgm:cxn modelId="{82510F42-F9FB-48DB-9C3C-984AD2736437}" type="presParOf" srcId="{9518B5D9-2E65-4281-8DA4-DAF39576E2DE}" destId="{2B24950E-6F11-45FB-87E7-38CC842DECA9}" srcOrd="0" destOrd="0" presId="urn:microsoft.com/office/officeart/2005/8/layout/hierarchy1"/>
    <dgm:cxn modelId="{ED348E68-43F1-4F25-857F-63BB5B85B22F}" type="presParOf" srcId="{2B24950E-6F11-45FB-87E7-38CC842DECA9}" destId="{F7A05EF1-1C05-40BF-854A-C367E5B0D21B}" srcOrd="0" destOrd="0" presId="urn:microsoft.com/office/officeart/2005/8/layout/hierarchy1"/>
    <dgm:cxn modelId="{107B3181-BA9B-4CBE-ACD5-801B38D8D6AD}" type="presParOf" srcId="{F7A05EF1-1C05-40BF-854A-C367E5B0D21B}" destId="{017B673E-C1EE-4692-B15C-AA5951AB0E74}" srcOrd="0" destOrd="0" presId="urn:microsoft.com/office/officeart/2005/8/layout/hierarchy1"/>
    <dgm:cxn modelId="{F5417E27-3BAC-48D8-B77E-E552FD97BC36}" type="presParOf" srcId="{F7A05EF1-1C05-40BF-854A-C367E5B0D21B}" destId="{4736923C-37B3-4DD4-86F3-D09F6348C9E9}" srcOrd="1" destOrd="0" presId="urn:microsoft.com/office/officeart/2005/8/layout/hierarchy1"/>
    <dgm:cxn modelId="{B2C7B1CC-9460-42C0-82A6-748CA6E07B61}" type="presParOf" srcId="{2B24950E-6F11-45FB-87E7-38CC842DECA9}" destId="{7C909DA7-EA91-4E46-BF47-72281B01CBED}" srcOrd="1" destOrd="0" presId="urn:microsoft.com/office/officeart/2005/8/layout/hierarchy1"/>
    <dgm:cxn modelId="{773E3DDA-DF96-435B-BAD5-8FD82CDF2C52}" type="presParOf" srcId="{7C909DA7-EA91-4E46-BF47-72281B01CBED}" destId="{BC4DA6A0-6B45-4170-9A67-CD29DE2F4665}" srcOrd="0" destOrd="0" presId="urn:microsoft.com/office/officeart/2005/8/layout/hierarchy1"/>
    <dgm:cxn modelId="{5D46701F-BB2D-4AB2-A3B2-B0E3BAAD60D1}" type="presParOf" srcId="{7C909DA7-EA91-4E46-BF47-72281B01CBED}" destId="{189694C5-CA2D-4EFC-A7D5-11A3CA5586E7}" srcOrd="1" destOrd="0" presId="urn:microsoft.com/office/officeart/2005/8/layout/hierarchy1"/>
    <dgm:cxn modelId="{3B41F0AD-1AF2-4229-9BA4-D46E27F25990}" type="presParOf" srcId="{189694C5-CA2D-4EFC-A7D5-11A3CA5586E7}" destId="{F64AF0D6-E53F-427E-A8D5-A7BA0B1FA7EF}" srcOrd="0" destOrd="0" presId="urn:microsoft.com/office/officeart/2005/8/layout/hierarchy1"/>
    <dgm:cxn modelId="{BE84CAD7-E852-4B14-BF48-0A8C74157105}" type="presParOf" srcId="{F64AF0D6-E53F-427E-A8D5-A7BA0B1FA7EF}" destId="{62EC0D6D-1696-4551-AEC3-CA4F7DC1858E}" srcOrd="0" destOrd="0" presId="urn:microsoft.com/office/officeart/2005/8/layout/hierarchy1"/>
    <dgm:cxn modelId="{1365053D-49F4-4058-B010-BD2E814F0371}" type="presParOf" srcId="{F64AF0D6-E53F-427E-A8D5-A7BA0B1FA7EF}" destId="{5A7B0462-9D37-437C-99A9-47FA3D061E35}" srcOrd="1" destOrd="0" presId="urn:microsoft.com/office/officeart/2005/8/layout/hierarchy1"/>
    <dgm:cxn modelId="{1B440C61-400E-4B68-82DA-5D4555C79F1E}" type="presParOf" srcId="{189694C5-CA2D-4EFC-A7D5-11A3CA5586E7}" destId="{A2B7F37A-E117-40FD-A593-30DB7D884C01}" srcOrd="1" destOrd="0" presId="urn:microsoft.com/office/officeart/2005/8/layout/hierarchy1"/>
    <dgm:cxn modelId="{1D0204C7-23F6-4FE7-B74F-A2FE4E9F8BCF}" type="presParOf" srcId="{7C909DA7-EA91-4E46-BF47-72281B01CBED}" destId="{BEA82B94-30A8-448E-9FBC-31E04C19D002}" srcOrd="2" destOrd="0" presId="urn:microsoft.com/office/officeart/2005/8/layout/hierarchy1"/>
    <dgm:cxn modelId="{435C8A11-B8A7-4279-9D6F-C22F37118871}" type="presParOf" srcId="{7C909DA7-EA91-4E46-BF47-72281B01CBED}" destId="{22DE68B2-0DD9-4BCC-B7E3-80B620A3326F}" srcOrd="3" destOrd="0" presId="urn:microsoft.com/office/officeart/2005/8/layout/hierarchy1"/>
    <dgm:cxn modelId="{6E0EE064-97A7-4BCD-B808-E29750226FF0}" type="presParOf" srcId="{22DE68B2-0DD9-4BCC-B7E3-80B620A3326F}" destId="{5D3D1F28-A108-446D-BE2A-1FA4BB54670C}" srcOrd="0" destOrd="0" presId="urn:microsoft.com/office/officeart/2005/8/layout/hierarchy1"/>
    <dgm:cxn modelId="{FFB4D26E-3DB2-4050-BAEE-892340B220C5}" type="presParOf" srcId="{5D3D1F28-A108-446D-BE2A-1FA4BB54670C}" destId="{B6F7BD3C-6B7C-4393-81B0-6498402A45CB}" srcOrd="0" destOrd="0" presId="urn:microsoft.com/office/officeart/2005/8/layout/hierarchy1"/>
    <dgm:cxn modelId="{37704FDC-45A0-47B3-8408-58C60AD8C155}" type="presParOf" srcId="{5D3D1F28-A108-446D-BE2A-1FA4BB54670C}" destId="{A8DA6C7A-7478-47DC-BC39-A8F060165519}" srcOrd="1" destOrd="0" presId="urn:microsoft.com/office/officeart/2005/8/layout/hierarchy1"/>
    <dgm:cxn modelId="{1474F9FA-3043-4842-96E6-9453AA2FE0E1}" type="presParOf" srcId="{22DE68B2-0DD9-4BCC-B7E3-80B620A3326F}" destId="{00C7495E-D6BF-489D-82B8-5180BF19648A}" srcOrd="1" destOrd="0" presId="urn:microsoft.com/office/officeart/2005/8/layout/hierarchy1"/>
    <dgm:cxn modelId="{C8017D21-C245-4C51-9250-F080974A0A7B}" type="presParOf" srcId="{7C909DA7-EA91-4E46-BF47-72281B01CBED}" destId="{05640F25-F4FA-4058-94D6-D18F13B0286D}" srcOrd="4" destOrd="0" presId="urn:microsoft.com/office/officeart/2005/8/layout/hierarchy1"/>
    <dgm:cxn modelId="{9299AB39-AE1D-4111-931F-1F9207A31ED3}" type="presParOf" srcId="{7C909DA7-EA91-4E46-BF47-72281B01CBED}" destId="{18F12EAE-D514-40FF-96B3-ADEFE5567EBA}" srcOrd="5" destOrd="0" presId="urn:microsoft.com/office/officeart/2005/8/layout/hierarchy1"/>
    <dgm:cxn modelId="{FE4C6C49-096B-400C-94CB-1A02270BF488}" type="presParOf" srcId="{18F12EAE-D514-40FF-96B3-ADEFE5567EBA}" destId="{945646E3-BDAE-42E0-9415-86AF62F09328}" srcOrd="0" destOrd="0" presId="urn:microsoft.com/office/officeart/2005/8/layout/hierarchy1"/>
    <dgm:cxn modelId="{C221C70B-95B4-4D51-A968-DEB41F6699E2}" type="presParOf" srcId="{945646E3-BDAE-42E0-9415-86AF62F09328}" destId="{B3CA8884-879C-4869-9B37-30CB81C501C8}" srcOrd="0" destOrd="0" presId="urn:microsoft.com/office/officeart/2005/8/layout/hierarchy1"/>
    <dgm:cxn modelId="{6A1B28DE-9222-4775-8D9B-5D5F3A573894}" type="presParOf" srcId="{945646E3-BDAE-42E0-9415-86AF62F09328}" destId="{8E78D321-1731-4731-9154-60868173A9ED}" srcOrd="1" destOrd="0" presId="urn:microsoft.com/office/officeart/2005/8/layout/hierarchy1"/>
    <dgm:cxn modelId="{48888A17-B959-4BCA-8FCF-ED08B1811FA8}" type="presParOf" srcId="{18F12EAE-D514-40FF-96B3-ADEFE5567EBA}" destId="{B2B542CB-3328-4CBF-AB7F-E6217A534FA7}" srcOrd="1" destOrd="0" presId="urn:microsoft.com/office/officeart/2005/8/layout/hierarchy1"/>
    <dgm:cxn modelId="{943AF015-A0D2-466E-B86B-8625EC5D5DCD}" type="presParOf" srcId="{7C909DA7-EA91-4E46-BF47-72281B01CBED}" destId="{09C4276B-8657-476F-9EAC-90F9D632E267}" srcOrd="6" destOrd="0" presId="urn:microsoft.com/office/officeart/2005/8/layout/hierarchy1"/>
    <dgm:cxn modelId="{1E60BA8B-9A14-4D43-9CFA-7773A0164EA9}" type="presParOf" srcId="{7C909DA7-EA91-4E46-BF47-72281B01CBED}" destId="{80017379-92C3-461A-BB15-350FB0858542}" srcOrd="7" destOrd="0" presId="urn:microsoft.com/office/officeart/2005/8/layout/hierarchy1"/>
    <dgm:cxn modelId="{F2ED706B-5BF6-4D0C-B1B0-81028C5E6B3F}" type="presParOf" srcId="{80017379-92C3-461A-BB15-350FB0858542}" destId="{644776B7-D3FB-41BA-AE6F-33B505324279}" srcOrd="0" destOrd="0" presId="urn:microsoft.com/office/officeart/2005/8/layout/hierarchy1"/>
    <dgm:cxn modelId="{C69797E1-FE55-44B8-8A6C-13DA5490D4FE}" type="presParOf" srcId="{644776B7-D3FB-41BA-AE6F-33B505324279}" destId="{89EB1A27-736B-4FCA-82EC-5285F48F6006}" srcOrd="0" destOrd="0" presId="urn:microsoft.com/office/officeart/2005/8/layout/hierarchy1"/>
    <dgm:cxn modelId="{406165C7-2FEA-4FFE-8E4D-EF84D8FB9B5E}" type="presParOf" srcId="{644776B7-D3FB-41BA-AE6F-33B505324279}" destId="{727ADFFD-99A5-4FDB-9C4F-BA3221DC36FF}" srcOrd="1" destOrd="0" presId="urn:microsoft.com/office/officeart/2005/8/layout/hierarchy1"/>
    <dgm:cxn modelId="{06732C56-DA14-45B0-B5E7-FF5386F5F9DD}" type="presParOf" srcId="{80017379-92C3-461A-BB15-350FB0858542}" destId="{5ACA22D1-7FEB-4CFC-8DD7-976CECAE62DD}" srcOrd="1" destOrd="0" presId="urn:microsoft.com/office/officeart/2005/8/layout/hierarchy1"/>
    <dgm:cxn modelId="{885F6990-A427-481A-91EE-B55F070583DB}" type="presParOf" srcId="{7C909DA7-EA91-4E46-BF47-72281B01CBED}" destId="{67B8DFB6-7794-46EF-92F3-575045E9F5D0}" srcOrd="8" destOrd="0" presId="urn:microsoft.com/office/officeart/2005/8/layout/hierarchy1"/>
    <dgm:cxn modelId="{EC4BC68E-8AD5-4D5A-B137-4DEBF42DA871}" type="presParOf" srcId="{7C909DA7-EA91-4E46-BF47-72281B01CBED}" destId="{84BC444D-E0DB-419E-8BB8-27C60D8B10B5}" srcOrd="9" destOrd="0" presId="urn:microsoft.com/office/officeart/2005/8/layout/hierarchy1"/>
    <dgm:cxn modelId="{DA0A787A-649C-4900-93F6-1F660A10ACA9}" type="presParOf" srcId="{84BC444D-E0DB-419E-8BB8-27C60D8B10B5}" destId="{FA364766-9949-4CD5-AB16-01CD1DF37F4F}" srcOrd="0" destOrd="0" presId="urn:microsoft.com/office/officeart/2005/8/layout/hierarchy1"/>
    <dgm:cxn modelId="{6A5575C2-16AD-4F7D-82C5-F5AC4FB39C9B}" type="presParOf" srcId="{FA364766-9949-4CD5-AB16-01CD1DF37F4F}" destId="{F5B0352E-DCDD-47A3-9E11-0824A1467531}" srcOrd="0" destOrd="0" presId="urn:microsoft.com/office/officeart/2005/8/layout/hierarchy1"/>
    <dgm:cxn modelId="{69A55BB4-E09E-4A08-84F7-1C4D483BFB30}" type="presParOf" srcId="{FA364766-9949-4CD5-AB16-01CD1DF37F4F}" destId="{1D23AE42-2E2E-4ADA-ADDB-0732D5A37A54}" srcOrd="1" destOrd="0" presId="urn:microsoft.com/office/officeart/2005/8/layout/hierarchy1"/>
    <dgm:cxn modelId="{F64DD88F-3A42-4E4C-9A5E-695F30FB9E70}" type="presParOf" srcId="{84BC444D-E0DB-419E-8BB8-27C60D8B10B5}" destId="{EE2D6C0F-D451-4CD7-B0B1-9CAEC1B6799C}" srcOrd="1" destOrd="0" presId="urn:microsoft.com/office/officeart/2005/8/layout/hierarchy1"/>
    <dgm:cxn modelId="{32E7D1BA-EB4E-42DC-81D6-AF7EBFA54C4E}" type="presParOf" srcId="{7C909DA7-EA91-4E46-BF47-72281B01CBED}" destId="{4A19E16E-7F4B-4EE7-8DBB-4FFB9EF1BC84}" srcOrd="10" destOrd="0" presId="urn:microsoft.com/office/officeart/2005/8/layout/hierarchy1"/>
    <dgm:cxn modelId="{E90F49E2-3505-4DB5-948B-B6B03C4B44C2}" type="presParOf" srcId="{7C909DA7-EA91-4E46-BF47-72281B01CBED}" destId="{E643470F-A5EA-47C5-A23C-21C226ED5725}" srcOrd="11" destOrd="0" presId="urn:microsoft.com/office/officeart/2005/8/layout/hierarchy1"/>
    <dgm:cxn modelId="{BB85B51D-5153-4CC9-87AC-F08CAA3E8BB2}" type="presParOf" srcId="{E643470F-A5EA-47C5-A23C-21C226ED5725}" destId="{AC491F57-9861-41B6-81CE-08A43C191AE6}" srcOrd="0" destOrd="0" presId="urn:microsoft.com/office/officeart/2005/8/layout/hierarchy1"/>
    <dgm:cxn modelId="{1A5B664A-51CB-4283-966B-52A0B0F850A1}" type="presParOf" srcId="{AC491F57-9861-41B6-81CE-08A43C191AE6}" destId="{B9D70AFE-F9DF-4196-B476-CDDC2BA6D389}" srcOrd="0" destOrd="0" presId="urn:microsoft.com/office/officeart/2005/8/layout/hierarchy1"/>
    <dgm:cxn modelId="{9B09DC35-94AF-4C21-8CC0-164D92F0A4FA}" type="presParOf" srcId="{AC491F57-9861-41B6-81CE-08A43C191AE6}" destId="{3A8636FC-20D3-442C-ACB4-FAFEF8FF8308}" srcOrd="1" destOrd="0" presId="urn:microsoft.com/office/officeart/2005/8/layout/hierarchy1"/>
    <dgm:cxn modelId="{2F6925E2-1CAA-43F8-8C5F-CCC000C78B88}" type="presParOf" srcId="{E643470F-A5EA-47C5-A23C-21C226ED5725}" destId="{8774623C-0788-41B9-88F5-B3491778A8C8}" srcOrd="1" destOrd="0" presId="urn:microsoft.com/office/officeart/2005/8/layout/hierarchy1"/>
    <dgm:cxn modelId="{05531364-61A1-4050-9D55-01440F7C3923}" type="presParOf" srcId="{7C909DA7-EA91-4E46-BF47-72281B01CBED}" destId="{C09A755D-BDBB-4405-B012-A85D05770482}" srcOrd="12" destOrd="0" presId="urn:microsoft.com/office/officeart/2005/8/layout/hierarchy1"/>
    <dgm:cxn modelId="{BA0E48C6-0824-4C4B-99F8-AA57991354A0}" type="presParOf" srcId="{7C909DA7-EA91-4E46-BF47-72281B01CBED}" destId="{6E937125-C1D3-4B6A-A89D-ED101E8AED55}" srcOrd="13" destOrd="0" presId="urn:microsoft.com/office/officeart/2005/8/layout/hierarchy1"/>
    <dgm:cxn modelId="{3891C5D1-645E-4D81-9836-D9AD6C17E432}" type="presParOf" srcId="{6E937125-C1D3-4B6A-A89D-ED101E8AED55}" destId="{6AEC277A-1A33-4F88-9A83-6DE7257238F2}" srcOrd="0" destOrd="0" presId="urn:microsoft.com/office/officeart/2005/8/layout/hierarchy1"/>
    <dgm:cxn modelId="{A09C8AA3-BDE5-4908-92ED-65D0A3C1A411}" type="presParOf" srcId="{6AEC277A-1A33-4F88-9A83-6DE7257238F2}" destId="{53C8D906-F8E1-42F6-9BCB-3DABFC3F26FB}" srcOrd="0" destOrd="0" presId="urn:microsoft.com/office/officeart/2005/8/layout/hierarchy1"/>
    <dgm:cxn modelId="{D037AF74-2E9F-4EAD-959B-61648C4C569D}" type="presParOf" srcId="{6AEC277A-1A33-4F88-9A83-6DE7257238F2}" destId="{0B5106BF-C45B-4235-B9B2-69319E9B0DF9}" srcOrd="1" destOrd="0" presId="urn:microsoft.com/office/officeart/2005/8/layout/hierarchy1"/>
    <dgm:cxn modelId="{2FF553D5-0F9A-41A0-AD90-AF24F6FF4D1D}" type="presParOf" srcId="{6E937125-C1D3-4B6A-A89D-ED101E8AED55}" destId="{65B81C09-3258-4741-94BE-3DE769DE50DF}" srcOrd="1" destOrd="0" presId="urn:microsoft.com/office/officeart/2005/8/layout/hierarchy1"/>
    <dgm:cxn modelId="{A327361D-B3B1-448A-9326-D5CD3895A5EC}" type="presParOf" srcId="{7C909DA7-EA91-4E46-BF47-72281B01CBED}" destId="{16755837-3E1C-4B29-95DA-6195634A9F82}" srcOrd="14" destOrd="0" presId="urn:microsoft.com/office/officeart/2005/8/layout/hierarchy1"/>
    <dgm:cxn modelId="{B9D0E771-3D8B-46F7-BECE-A68E7D66E326}" type="presParOf" srcId="{7C909DA7-EA91-4E46-BF47-72281B01CBED}" destId="{EF17D4A4-C952-4186-B0FE-51E9E9EB333E}" srcOrd="15" destOrd="0" presId="urn:microsoft.com/office/officeart/2005/8/layout/hierarchy1"/>
    <dgm:cxn modelId="{8A220BC9-D7CC-467F-AB85-FE0C8F5AD280}" type="presParOf" srcId="{EF17D4A4-C952-4186-B0FE-51E9E9EB333E}" destId="{A5E3BE0D-91A0-4104-9B42-490B5A7E1169}" srcOrd="0" destOrd="0" presId="urn:microsoft.com/office/officeart/2005/8/layout/hierarchy1"/>
    <dgm:cxn modelId="{A2F92577-CB01-471C-8007-E7E6E0321E44}" type="presParOf" srcId="{A5E3BE0D-91A0-4104-9B42-490B5A7E1169}" destId="{83B7F61D-AE9C-4A03-890C-39DC75EAEC70}" srcOrd="0" destOrd="0" presId="urn:microsoft.com/office/officeart/2005/8/layout/hierarchy1"/>
    <dgm:cxn modelId="{5B0D1E89-3A1C-423C-A180-36D2540C429D}" type="presParOf" srcId="{A5E3BE0D-91A0-4104-9B42-490B5A7E1169}" destId="{7C4B8106-91E3-4AC2-A8D1-D412E6549BED}" srcOrd="1" destOrd="0" presId="urn:microsoft.com/office/officeart/2005/8/layout/hierarchy1"/>
    <dgm:cxn modelId="{B9AC765B-9756-4633-88DD-6F8B21AD522C}" type="presParOf" srcId="{EF17D4A4-C952-4186-B0FE-51E9E9EB333E}" destId="{45C11223-CB9D-4811-A4F1-370970085471}" srcOrd="1" destOrd="0" presId="urn:microsoft.com/office/officeart/2005/8/layout/hierarchy1"/>
    <dgm:cxn modelId="{DAC7C938-7D12-46C9-9366-2AAFEC4F7245}" type="presParOf" srcId="{7C909DA7-EA91-4E46-BF47-72281B01CBED}" destId="{179F9E55-877E-4626-B9E1-D3B6C8B196C1}" srcOrd="16" destOrd="0" presId="urn:microsoft.com/office/officeart/2005/8/layout/hierarchy1"/>
    <dgm:cxn modelId="{0714129F-3660-42F0-AD9B-F7F49C4558D3}" type="presParOf" srcId="{7C909DA7-EA91-4E46-BF47-72281B01CBED}" destId="{7E28A8B9-4DE0-49AF-8AED-CFBB5F4DFF39}" srcOrd="17" destOrd="0" presId="urn:microsoft.com/office/officeart/2005/8/layout/hierarchy1"/>
    <dgm:cxn modelId="{C7029923-16FF-4894-994B-5314CCC130F7}" type="presParOf" srcId="{7E28A8B9-4DE0-49AF-8AED-CFBB5F4DFF39}" destId="{6ED2471B-77F0-4CED-97F1-C573DEFAC76F}" srcOrd="0" destOrd="0" presId="urn:microsoft.com/office/officeart/2005/8/layout/hierarchy1"/>
    <dgm:cxn modelId="{DC70FAE0-ED36-47BC-8D7E-51040417E81B}" type="presParOf" srcId="{6ED2471B-77F0-4CED-97F1-C573DEFAC76F}" destId="{CBC23D11-5B6C-4894-8E38-EA91176945CC}" srcOrd="0" destOrd="0" presId="urn:microsoft.com/office/officeart/2005/8/layout/hierarchy1"/>
    <dgm:cxn modelId="{6C661C13-DAD8-42D9-A68D-46E0F8AAEE5D}" type="presParOf" srcId="{6ED2471B-77F0-4CED-97F1-C573DEFAC76F}" destId="{CA642C81-DCDC-4117-9A5D-5D3AFEAF1995}" srcOrd="1" destOrd="0" presId="urn:microsoft.com/office/officeart/2005/8/layout/hierarchy1"/>
    <dgm:cxn modelId="{FC52173C-5ADB-4E90-B452-7F0FB3BD8344}" type="presParOf" srcId="{7E28A8B9-4DE0-49AF-8AED-CFBB5F4DFF39}" destId="{D8E01292-3FF1-417E-A9BA-A74F772321C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48279FB-69BD-4C59-9AD8-2023DDFB9896}" type="doc">
      <dgm:prSet loTypeId="urn:microsoft.com/office/officeart/2005/8/layout/hierarchy1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52A0478F-2A10-4F6D-8EEC-D05BC175A8AE}">
      <dgm:prSet phldrT="[Szöveg]" custT="1"/>
      <dgm:spPr/>
      <dgm:t>
        <a:bodyPr/>
        <a:lstStyle/>
        <a:p>
          <a:r>
            <a:rPr lang="hu-H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Helyi adók, illetve részben vagy egészben a helyi önkormányzatoknál maradó központi elvonások</a:t>
          </a:r>
          <a:endParaRPr lang="hu-HU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032A45DB-2A40-45C4-84BD-BD6EA2146A49}" type="parTrans" cxnId="{762C07F7-7180-4281-B19E-B2A45C4186C2}">
      <dgm:prSet/>
      <dgm:spPr/>
      <dgm:t>
        <a:bodyPr/>
        <a:lstStyle/>
        <a:p>
          <a:endParaRPr lang="hu-HU"/>
        </a:p>
      </dgm:t>
    </dgm:pt>
    <dgm:pt modelId="{463E41C0-5D8E-4503-8F09-9D0666FFC556}" type="sibTrans" cxnId="{762C07F7-7180-4281-B19E-B2A45C4186C2}">
      <dgm:prSet/>
      <dgm:spPr/>
      <dgm:t>
        <a:bodyPr/>
        <a:lstStyle/>
        <a:p>
          <a:endParaRPr lang="hu-HU"/>
        </a:p>
      </dgm:t>
    </dgm:pt>
    <dgm:pt modelId="{004A9BDE-BF2F-42B0-893A-8EE2911343D3}">
      <dgm:prSet custT="1"/>
      <dgm:spPr/>
      <dgm:t>
        <a:bodyPr/>
        <a:lstStyle/>
        <a:p>
          <a:r>
            <a:rPr lang="hu-HU" sz="1000" dirty="0" smtClean="0">
              <a:latin typeface="Times New Roman" pitchFamily="18" charset="0"/>
              <a:cs typeface="Times New Roman" pitchFamily="18" charset="0"/>
            </a:rPr>
            <a:t>Helyi </a:t>
          </a:r>
          <a:r>
            <a:rPr lang="hu-HU" sz="1200" dirty="0" smtClean="0">
              <a:latin typeface="Times New Roman" pitchFamily="18" charset="0"/>
              <a:cs typeface="Times New Roman" pitchFamily="18" charset="0"/>
            </a:rPr>
            <a:t>adók</a:t>
          </a:r>
          <a:endParaRPr lang="hu-HU" sz="1200" dirty="0">
            <a:latin typeface="Times New Roman" pitchFamily="18" charset="0"/>
            <a:cs typeface="Times New Roman" pitchFamily="18" charset="0"/>
          </a:endParaRPr>
        </a:p>
      </dgm:t>
    </dgm:pt>
    <dgm:pt modelId="{35D4AF18-1378-4E6A-BF74-F1E9484E8456}" type="parTrans" cxnId="{75B08906-FFB3-4343-B558-92B1C4E37040}">
      <dgm:prSet/>
      <dgm:spPr/>
      <dgm:t>
        <a:bodyPr/>
        <a:lstStyle/>
        <a:p>
          <a:endParaRPr lang="hu-HU" sz="1000"/>
        </a:p>
      </dgm:t>
    </dgm:pt>
    <dgm:pt modelId="{49DC5967-0BCF-45BD-BB2A-E141531009DC}" type="sibTrans" cxnId="{75B08906-FFB3-4343-B558-92B1C4E37040}">
      <dgm:prSet/>
      <dgm:spPr/>
      <dgm:t>
        <a:bodyPr/>
        <a:lstStyle/>
        <a:p>
          <a:endParaRPr lang="hu-HU"/>
        </a:p>
      </dgm:t>
    </dgm:pt>
    <dgm:pt modelId="{94A10F63-E284-411D-852F-48012C4C4C01}">
      <dgm:prSet custT="1"/>
      <dgm:spPr/>
      <dgm:t>
        <a:bodyPr/>
        <a:lstStyle/>
        <a:p>
          <a:r>
            <a:rPr lang="hu-HU" sz="1200" dirty="0" smtClean="0">
              <a:latin typeface="Times New Roman" pitchFamily="18" charset="0"/>
              <a:cs typeface="Times New Roman" pitchFamily="18" charset="0"/>
            </a:rPr>
            <a:t>Gépjárműadó (44,1 </a:t>
          </a:r>
          <a:r>
            <a:rPr lang="hu-HU" sz="1200" dirty="0" err="1" smtClean="0">
              <a:latin typeface="Times New Roman" pitchFamily="18" charset="0"/>
              <a:cs typeface="Times New Roman" pitchFamily="18" charset="0"/>
            </a:rPr>
            <a:t>mrd</a:t>
          </a:r>
          <a:r>
            <a:rPr lang="hu-HU" sz="1200" dirty="0" smtClean="0">
              <a:latin typeface="Times New Roman" pitchFamily="18" charset="0"/>
              <a:cs typeface="Times New Roman" pitchFamily="18" charset="0"/>
            </a:rPr>
            <a:t>)</a:t>
          </a:r>
          <a:endParaRPr lang="hu-HU" sz="1200" dirty="0">
            <a:latin typeface="Times New Roman" pitchFamily="18" charset="0"/>
            <a:cs typeface="Times New Roman" pitchFamily="18" charset="0"/>
          </a:endParaRPr>
        </a:p>
      </dgm:t>
    </dgm:pt>
    <dgm:pt modelId="{4291E557-F031-482B-9D9F-DE9DADB94916}" type="parTrans" cxnId="{5A029276-C848-4908-96BB-CB49786871E5}">
      <dgm:prSet/>
      <dgm:spPr/>
      <dgm:t>
        <a:bodyPr/>
        <a:lstStyle/>
        <a:p>
          <a:endParaRPr lang="hu-HU" sz="1000"/>
        </a:p>
      </dgm:t>
    </dgm:pt>
    <dgm:pt modelId="{5F9A9F50-EC60-4901-A4EC-10BED0ABD456}" type="sibTrans" cxnId="{5A029276-C848-4908-96BB-CB49786871E5}">
      <dgm:prSet/>
      <dgm:spPr/>
      <dgm:t>
        <a:bodyPr/>
        <a:lstStyle/>
        <a:p>
          <a:endParaRPr lang="hu-HU"/>
        </a:p>
      </dgm:t>
    </dgm:pt>
    <dgm:pt modelId="{4ECCD955-C19B-4BA1-856B-8370DE3D0F42}">
      <dgm:prSet custT="1"/>
      <dgm:spPr/>
      <dgm:t>
        <a:bodyPr/>
        <a:lstStyle/>
        <a:p>
          <a:r>
            <a:rPr lang="hu-HU" sz="1200" dirty="0" err="1" smtClean="0">
              <a:latin typeface="Times New Roman" pitchFamily="18" charset="0"/>
              <a:cs typeface="Times New Roman" pitchFamily="18" charset="0"/>
            </a:rPr>
            <a:t>Ebrendészeti</a:t>
          </a:r>
          <a:r>
            <a:rPr lang="hu-HU" sz="1200" dirty="0" smtClean="0">
              <a:latin typeface="Times New Roman" pitchFamily="18" charset="0"/>
              <a:cs typeface="Times New Roman" pitchFamily="18" charset="0"/>
            </a:rPr>
            <a:t> hozzájárulás</a:t>
          </a:r>
          <a:endParaRPr lang="hu-HU" sz="1200" dirty="0">
            <a:latin typeface="Times New Roman" pitchFamily="18" charset="0"/>
            <a:cs typeface="Times New Roman" pitchFamily="18" charset="0"/>
          </a:endParaRPr>
        </a:p>
      </dgm:t>
    </dgm:pt>
    <dgm:pt modelId="{8F9BCC5C-8711-46BB-B3B5-0F189FBCDCF1}" type="parTrans" cxnId="{25674DD9-B2FB-49B4-861E-5FDA5FB0392A}">
      <dgm:prSet/>
      <dgm:spPr/>
      <dgm:t>
        <a:bodyPr/>
        <a:lstStyle/>
        <a:p>
          <a:endParaRPr lang="hu-HU" sz="1000"/>
        </a:p>
      </dgm:t>
    </dgm:pt>
    <dgm:pt modelId="{C5BC495B-B3EC-4776-B2E4-04A2D24CB768}" type="sibTrans" cxnId="{25674DD9-B2FB-49B4-861E-5FDA5FB0392A}">
      <dgm:prSet/>
      <dgm:spPr/>
      <dgm:t>
        <a:bodyPr/>
        <a:lstStyle/>
        <a:p>
          <a:endParaRPr lang="hu-HU"/>
        </a:p>
      </dgm:t>
    </dgm:pt>
    <dgm:pt modelId="{D03D1C3C-4FA2-4B56-99AF-F7710C976D6F}">
      <dgm:prSet custT="1"/>
      <dgm:spPr/>
      <dgm:t>
        <a:bodyPr/>
        <a:lstStyle/>
        <a:p>
          <a:r>
            <a:rPr lang="hu-HU" sz="1200" dirty="0" smtClean="0">
              <a:latin typeface="Times New Roman" pitchFamily="18" charset="0"/>
              <a:cs typeface="Times New Roman" pitchFamily="18" charset="0"/>
            </a:rPr>
            <a:t>Szennyvízelhelyezéshez kapcsolódó talajterhelési díj</a:t>
          </a:r>
          <a:endParaRPr lang="hu-HU" sz="1200" dirty="0">
            <a:latin typeface="Times New Roman" pitchFamily="18" charset="0"/>
            <a:cs typeface="Times New Roman" pitchFamily="18" charset="0"/>
          </a:endParaRPr>
        </a:p>
      </dgm:t>
    </dgm:pt>
    <dgm:pt modelId="{E6412682-5055-4278-8BCF-695A4578E71E}" type="parTrans" cxnId="{BF65B7AF-7DE7-43B1-8673-2209FEA2EE08}">
      <dgm:prSet/>
      <dgm:spPr/>
      <dgm:t>
        <a:bodyPr/>
        <a:lstStyle/>
        <a:p>
          <a:endParaRPr lang="hu-HU" sz="1000"/>
        </a:p>
      </dgm:t>
    </dgm:pt>
    <dgm:pt modelId="{F4CFD844-E60F-4359-A6A2-F57A17F4FCC4}" type="sibTrans" cxnId="{BF65B7AF-7DE7-43B1-8673-2209FEA2EE08}">
      <dgm:prSet/>
      <dgm:spPr/>
      <dgm:t>
        <a:bodyPr/>
        <a:lstStyle/>
        <a:p>
          <a:endParaRPr lang="hu-HU"/>
        </a:p>
      </dgm:t>
    </dgm:pt>
    <dgm:pt modelId="{A06C2358-8434-432C-94A0-9F17069185A7}">
      <dgm:prSet custT="1"/>
      <dgm:spPr/>
      <dgm:t>
        <a:bodyPr/>
        <a:lstStyle/>
        <a:p>
          <a:r>
            <a:rPr lang="hu-HU" sz="1000" dirty="0" smtClean="0">
              <a:latin typeface="Times New Roman" pitchFamily="18" charset="0"/>
              <a:cs typeface="Times New Roman" pitchFamily="18" charset="0"/>
            </a:rPr>
            <a:t>Vagyoni típusú adók</a:t>
          </a:r>
          <a:endParaRPr lang="hu-HU" sz="1000" dirty="0">
            <a:latin typeface="Times New Roman" pitchFamily="18" charset="0"/>
            <a:cs typeface="Times New Roman" pitchFamily="18" charset="0"/>
          </a:endParaRPr>
        </a:p>
      </dgm:t>
    </dgm:pt>
    <dgm:pt modelId="{1E2A534D-C3EE-4FDE-BC6E-B117A828D0E3}" type="parTrans" cxnId="{174CFC71-6C96-49F8-A699-5794B853E63D}">
      <dgm:prSet/>
      <dgm:spPr/>
      <dgm:t>
        <a:bodyPr/>
        <a:lstStyle/>
        <a:p>
          <a:endParaRPr lang="hu-HU" sz="1000"/>
        </a:p>
      </dgm:t>
    </dgm:pt>
    <dgm:pt modelId="{1519C432-9027-493F-96C7-F2E176F384D2}" type="sibTrans" cxnId="{174CFC71-6C96-49F8-A699-5794B853E63D}">
      <dgm:prSet/>
      <dgm:spPr/>
      <dgm:t>
        <a:bodyPr/>
        <a:lstStyle/>
        <a:p>
          <a:endParaRPr lang="hu-HU"/>
        </a:p>
      </dgm:t>
    </dgm:pt>
    <dgm:pt modelId="{37C4B614-A67A-42D5-8DC6-D0587F2165F1}">
      <dgm:prSet custT="1"/>
      <dgm:spPr/>
      <dgm:t>
        <a:bodyPr/>
        <a:lstStyle/>
        <a:p>
          <a:r>
            <a:rPr lang="hu-HU" sz="1000" dirty="0" smtClean="0">
              <a:latin typeface="Times New Roman" pitchFamily="18" charset="0"/>
              <a:cs typeface="Times New Roman" pitchFamily="18" charset="0"/>
            </a:rPr>
            <a:t>Helyi iparűzési adó</a:t>
          </a:r>
          <a:endParaRPr lang="hu-HU" sz="1000" dirty="0">
            <a:latin typeface="Times New Roman" pitchFamily="18" charset="0"/>
            <a:cs typeface="Times New Roman" pitchFamily="18" charset="0"/>
          </a:endParaRPr>
        </a:p>
      </dgm:t>
    </dgm:pt>
    <dgm:pt modelId="{A3FD4E19-3033-4549-92BF-ADC07A9B7D8D}" type="parTrans" cxnId="{990DD3CE-8CD2-43C1-B81F-9B90B1D5B675}">
      <dgm:prSet/>
      <dgm:spPr/>
      <dgm:t>
        <a:bodyPr/>
        <a:lstStyle/>
        <a:p>
          <a:endParaRPr lang="hu-HU" sz="1000"/>
        </a:p>
      </dgm:t>
    </dgm:pt>
    <dgm:pt modelId="{44E90704-7C4D-41C0-8C2E-5DA845AB6378}" type="sibTrans" cxnId="{990DD3CE-8CD2-43C1-B81F-9B90B1D5B675}">
      <dgm:prSet/>
      <dgm:spPr/>
      <dgm:t>
        <a:bodyPr/>
        <a:lstStyle/>
        <a:p>
          <a:endParaRPr lang="hu-HU"/>
        </a:p>
      </dgm:t>
    </dgm:pt>
    <dgm:pt modelId="{5427A14A-D2D3-4CFF-8619-05D6B8DD5B0E}">
      <dgm:prSet custT="1"/>
      <dgm:spPr/>
      <dgm:t>
        <a:bodyPr/>
        <a:lstStyle/>
        <a:p>
          <a:r>
            <a:rPr lang="hu-HU" sz="1000" dirty="0" smtClean="0">
              <a:latin typeface="Times New Roman" pitchFamily="18" charset="0"/>
              <a:cs typeface="Times New Roman" pitchFamily="18" charset="0"/>
            </a:rPr>
            <a:t>Kommunális jellegű helyi adók</a:t>
          </a:r>
          <a:endParaRPr lang="hu-HU" sz="1000" dirty="0">
            <a:latin typeface="Times New Roman" pitchFamily="18" charset="0"/>
            <a:cs typeface="Times New Roman" pitchFamily="18" charset="0"/>
          </a:endParaRPr>
        </a:p>
      </dgm:t>
    </dgm:pt>
    <dgm:pt modelId="{4882D341-9CD3-42D3-B92B-570D5B14651F}" type="parTrans" cxnId="{BBA6A73E-4D26-4541-8194-1EADA78688F3}">
      <dgm:prSet/>
      <dgm:spPr/>
      <dgm:t>
        <a:bodyPr/>
        <a:lstStyle/>
        <a:p>
          <a:endParaRPr lang="hu-HU"/>
        </a:p>
      </dgm:t>
    </dgm:pt>
    <dgm:pt modelId="{0D01E38E-8F41-405F-B532-1E2881BDB0B9}" type="sibTrans" cxnId="{BBA6A73E-4D26-4541-8194-1EADA78688F3}">
      <dgm:prSet/>
      <dgm:spPr/>
      <dgm:t>
        <a:bodyPr/>
        <a:lstStyle/>
        <a:p>
          <a:endParaRPr lang="hu-HU"/>
        </a:p>
      </dgm:t>
    </dgm:pt>
    <dgm:pt modelId="{E263898D-9E9E-43FC-855A-10D290C5BAB4}">
      <dgm:prSet custT="1"/>
      <dgm:spPr/>
      <dgm:t>
        <a:bodyPr/>
        <a:lstStyle/>
        <a:p>
          <a:r>
            <a:rPr lang="hu-HU" sz="1000" dirty="0" smtClean="0">
              <a:latin typeface="Times New Roman" pitchFamily="18" charset="0"/>
              <a:cs typeface="Times New Roman" pitchFamily="18" charset="0"/>
            </a:rPr>
            <a:t>Magánszemélyek kommunális adója</a:t>
          </a:r>
          <a:endParaRPr lang="hu-HU" sz="1000" dirty="0">
            <a:latin typeface="Times New Roman" pitchFamily="18" charset="0"/>
            <a:cs typeface="Times New Roman" pitchFamily="18" charset="0"/>
          </a:endParaRPr>
        </a:p>
      </dgm:t>
    </dgm:pt>
    <dgm:pt modelId="{6CFBEC41-0FC5-4B4A-83E7-7A4454EC22DB}" type="parTrans" cxnId="{A206BCDA-6DAC-4E32-8234-C6795E0B8BDD}">
      <dgm:prSet/>
      <dgm:spPr/>
      <dgm:t>
        <a:bodyPr/>
        <a:lstStyle/>
        <a:p>
          <a:endParaRPr lang="hu-HU"/>
        </a:p>
      </dgm:t>
    </dgm:pt>
    <dgm:pt modelId="{1506108B-91DC-479B-866B-8BD82F4A00FF}" type="sibTrans" cxnId="{A206BCDA-6DAC-4E32-8234-C6795E0B8BDD}">
      <dgm:prSet/>
      <dgm:spPr/>
      <dgm:t>
        <a:bodyPr/>
        <a:lstStyle/>
        <a:p>
          <a:endParaRPr lang="hu-HU"/>
        </a:p>
      </dgm:t>
    </dgm:pt>
    <dgm:pt modelId="{139A2F56-2F15-4173-B8DB-79975B4FD3BB}">
      <dgm:prSet custT="1"/>
      <dgm:spPr/>
      <dgm:t>
        <a:bodyPr/>
        <a:lstStyle/>
        <a:p>
          <a:r>
            <a:rPr lang="hu-HU" sz="1000" dirty="0" smtClean="0">
              <a:latin typeface="Times New Roman" pitchFamily="18" charset="0"/>
              <a:cs typeface="Times New Roman" pitchFamily="18" charset="0"/>
            </a:rPr>
            <a:t>Idegenforgalmi adó</a:t>
          </a:r>
          <a:endParaRPr lang="hu-HU" sz="1000" dirty="0">
            <a:latin typeface="Times New Roman" pitchFamily="18" charset="0"/>
            <a:cs typeface="Times New Roman" pitchFamily="18" charset="0"/>
          </a:endParaRPr>
        </a:p>
      </dgm:t>
    </dgm:pt>
    <dgm:pt modelId="{00A29129-130F-4B1B-897A-823AE44DCC97}" type="parTrans" cxnId="{86B56B47-A6D6-4E75-8447-B26EE5356E10}">
      <dgm:prSet/>
      <dgm:spPr/>
      <dgm:t>
        <a:bodyPr/>
        <a:lstStyle/>
        <a:p>
          <a:endParaRPr lang="hu-HU"/>
        </a:p>
      </dgm:t>
    </dgm:pt>
    <dgm:pt modelId="{07A34AED-A9F2-4806-AC2C-5C773C7077BA}" type="sibTrans" cxnId="{86B56B47-A6D6-4E75-8447-B26EE5356E10}">
      <dgm:prSet/>
      <dgm:spPr/>
      <dgm:t>
        <a:bodyPr/>
        <a:lstStyle/>
        <a:p>
          <a:endParaRPr lang="hu-HU"/>
        </a:p>
      </dgm:t>
    </dgm:pt>
    <dgm:pt modelId="{24CCA2A3-E20F-4F5B-9CF8-7A8AEA891D13}">
      <dgm:prSet custT="1"/>
      <dgm:spPr/>
      <dgm:t>
        <a:bodyPr/>
        <a:lstStyle/>
        <a:p>
          <a:r>
            <a:rPr lang="hu-HU" sz="1000" dirty="0" smtClean="0">
              <a:latin typeface="Times New Roman" pitchFamily="18" charset="0"/>
              <a:cs typeface="Times New Roman" pitchFamily="18" charset="0"/>
            </a:rPr>
            <a:t>Építményadó</a:t>
          </a:r>
          <a:endParaRPr lang="hu-HU" sz="1000" dirty="0">
            <a:latin typeface="Times New Roman" pitchFamily="18" charset="0"/>
            <a:cs typeface="Times New Roman" pitchFamily="18" charset="0"/>
          </a:endParaRPr>
        </a:p>
      </dgm:t>
    </dgm:pt>
    <dgm:pt modelId="{03BA12CE-875A-46FF-85DD-E446E4628300}" type="parTrans" cxnId="{6F5B2E15-E1F4-4954-B860-DA9376DF60FC}">
      <dgm:prSet/>
      <dgm:spPr/>
      <dgm:t>
        <a:bodyPr/>
        <a:lstStyle/>
        <a:p>
          <a:endParaRPr lang="hu-HU"/>
        </a:p>
      </dgm:t>
    </dgm:pt>
    <dgm:pt modelId="{40F55C65-1A1A-49A8-BEB8-466D56CF993A}" type="sibTrans" cxnId="{6F5B2E15-E1F4-4954-B860-DA9376DF60FC}">
      <dgm:prSet/>
      <dgm:spPr/>
      <dgm:t>
        <a:bodyPr/>
        <a:lstStyle/>
        <a:p>
          <a:endParaRPr lang="hu-HU"/>
        </a:p>
      </dgm:t>
    </dgm:pt>
    <dgm:pt modelId="{3111577E-2143-46DC-9801-94EB852AD80F}">
      <dgm:prSet custT="1"/>
      <dgm:spPr/>
      <dgm:t>
        <a:bodyPr/>
        <a:lstStyle/>
        <a:p>
          <a:r>
            <a:rPr lang="hu-HU" sz="1000" dirty="0" smtClean="0">
              <a:latin typeface="Times New Roman" pitchFamily="18" charset="0"/>
              <a:cs typeface="Times New Roman" pitchFamily="18" charset="0"/>
            </a:rPr>
            <a:t>Telekadó</a:t>
          </a:r>
          <a:endParaRPr lang="hu-HU" sz="1000" dirty="0">
            <a:latin typeface="Times New Roman" pitchFamily="18" charset="0"/>
            <a:cs typeface="Times New Roman" pitchFamily="18" charset="0"/>
          </a:endParaRPr>
        </a:p>
      </dgm:t>
    </dgm:pt>
    <dgm:pt modelId="{4E69F904-37CF-4368-A160-7D09BBCC0426}" type="parTrans" cxnId="{8E281673-CA11-45AE-8FD7-E6DD3193D59C}">
      <dgm:prSet/>
      <dgm:spPr/>
      <dgm:t>
        <a:bodyPr/>
        <a:lstStyle/>
        <a:p>
          <a:endParaRPr lang="hu-HU"/>
        </a:p>
      </dgm:t>
    </dgm:pt>
    <dgm:pt modelId="{FE6FF548-4012-4ACD-ABF8-71CCE443B0B4}" type="sibTrans" cxnId="{8E281673-CA11-45AE-8FD7-E6DD3193D59C}">
      <dgm:prSet/>
      <dgm:spPr/>
      <dgm:t>
        <a:bodyPr/>
        <a:lstStyle/>
        <a:p>
          <a:endParaRPr lang="hu-HU"/>
        </a:p>
      </dgm:t>
    </dgm:pt>
    <dgm:pt modelId="{9518B5D9-2E65-4281-8DA4-DAF39576E2DE}" type="pres">
      <dgm:prSet presAssocID="{748279FB-69BD-4C59-9AD8-2023DDFB989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u-HU"/>
        </a:p>
      </dgm:t>
    </dgm:pt>
    <dgm:pt modelId="{2B24950E-6F11-45FB-87E7-38CC842DECA9}" type="pres">
      <dgm:prSet presAssocID="{52A0478F-2A10-4F6D-8EEC-D05BC175A8AE}" presName="hierRoot1" presStyleCnt="0"/>
      <dgm:spPr/>
    </dgm:pt>
    <dgm:pt modelId="{F7A05EF1-1C05-40BF-854A-C367E5B0D21B}" type="pres">
      <dgm:prSet presAssocID="{52A0478F-2A10-4F6D-8EEC-D05BC175A8AE}" presName="composite" presStyleCnt="0"/>
      <dgm:spPr/>
    </dgm:pt>
    <dgm:pt modelId="{017B673E-C1EE-4692-B15C-AA5951AB0E74}" type="pres">
      <dgm:prSet presAssocID="{52A0478F-2A10-4F6D-8EEC-D05BC175A8AE}" presName="background" presStyleLbl="node0" presStyleIdx="0" presStyleCnt="1"/>
      <dgm:spPr/>
    </dgm:pt>
    <dgm:pt modelId="{4736923C-37B3-4DD4-86F3-D09F6348C9E9}" type="pres">
      <dgm:prSet presAssocID="{52A0478F-2A10-4F6D-8EEC-D05BC175A8AE}" presName="text" presStyleLbl="fgAcc0" presStyleIdx="0" presStyleCnt="1" custScaleX="146404" custScaleY="224327" custLinFactNeighborX="6316" custLinFactNeighborY="51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7C909DA7-EA91-4E46-BF47-72281B01CBED}" type="pres">
      <dgm:prSet presAssocID="{52A0478F-2A10-4F6D-8EEC-D05BC175A8AE}" presName="hierChild2" presStyleCnt="0"/>
      <dgm:spPr/>
    </dgm:pt>
    <dgm:pt modelId="{BC4DA6A0-6B45-4170-9A67-CD29DE2F4665}" type="pres">
      <dgm:prSet presAssocID="{35D4AF18-1378-4E6A-BF74-F1E9484E8456}" presName="Name10" presStyleLbl="parChTrans1D2" presStyleIdx="0" presStyleCnt="4"/>
      <dgm:spPr/>
      <dgm:t>
        <a:bodyPr/>
        <a:lstStyle/>
        <a:p>
          <a:endParaRPr lang="hu-HU"/>
        </a:p>
      </dgm:t>
    </dgm:pt>
    <dgm:pt modelId="{189694C5-CA2D-4EFC-A7D5-11A3CA5586E7}" type="pres">
      <dgm:prSet presAssocID="{004A9BDE-BF2F-42B0-893A-8EE2911343D3}" presName="hierRoot2" presStyleCnt="0"/>
      <dgm:spPr/>
    </dgm:pt>
    <dgm:pt modelId="{F64AF0D6-E53F-427E-A8D5-A7BA0B1FA7EF}" type="pres">
      <dgm:prSet presAssocID="{004A9BDE-BF2F-42B0-893A-8EE2911343D3}" presName="composite2" presStyleCnt="0"/>
      <dgm:spPr/>
    </dgm:pt>
    <dgm:pt modelId="{62EC0D6D-1696-4551-AEC3-CA4F7DC1858E}" type="pres">
      <dgm:prSet presAssocID="{004A9BDE-BF2F-42B0-893A-8EE2911343D3}" presName="background2" presStyleLbl="node2" presStyleIdx="0" presStyleCnt="4"/>
      <dgm:spPr/>
    </dgm:pt>
    <dgm:pt modelId="{5A7B0462-9D37-437C-99A9-47FA3D061E35}" type="pres">
      <dgm:prSet presAssocID="{004A9BDE-BF2F-42B0-893A-8EE2911343D3}" presName="text2" presStyleLbl="fgAcc2" presStyleIdx="0" presStyleCnt="4" custScaleY="179917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A2B7F37A-E117-40FD-A593-30DB7D884C01}" type="pres">
      <dgm:prSet presAssocID="{004A9BDE-BF2F-42B0-893A-8EE2911343D3}" presName="hierChild3" presStyleCnt="0"/>
      <dgm:spPr/>
    </dgm:pt>
    <dgm:pt modelId="{0D05B37C-B84A-49FB-A66C-42B758581B62}" type="pres">
      <dgm:prSet presAssocID="{1E2A534D-C3EE-4FDE-BC6E-B117A828D0E3}" presName="Name17" presStyleLbl="parChTrans1D3" presStyleIdx="0" presStyleCnt="3"/>
      <dgm:spPr/>
      <dgm:t>
        <a:bodyPr/>
        <a:lstStyle/>
        <a:p>
          <a:endParaRPr lang="hu-HU"/>
        </a:p>
      </dgm:t>
    </dgm:pt>
    <dgm:pt modelId="{605F1782-6D62-4A0C-B46D-8EC41CBF13C7}" type="pres">
      <dgm:prSet presAssocID="{A06C2358-8434-432C-94A0-9F17069185A7}" presName="hierRoot3" presStyleCnt="0"/>
      <dgm:spPr/>
    </dgm:pt>
    <dgm:pt modelId="{B0DD8068-9729-4CDF-83AC-04D8700348B9}" type="pres">
      <dgm:prSet presAssocID="{A06C2358-8434-432C-94A0-9F17069185A7}" presName="composite3" presStyleCnt="0"/>
      <dgm:spPr/>
    </dgm:pt>
    <dgm:pt modelId="{067D4B27-5984-4FCF-A96E-DC0A91A528CB}" type="pres">
      <dgm:prSet presAssocID="{A06C2358-8434-432C-94A0-9F17069185A7}" presName="background3" presStyleLbl="node3" presStyleIdx="0" presStyleCnt="3"/>
      <dgm:spPr/>
    </dgm:pt>
    <dgm:pt modelId="{ABCB13BE-9BF6-4C3C-A621-13D4381CDEFE}" type="pres">
      <dgm:prSet presAssocID="{A06C2358-8434-432C-94A0-9F17069185A7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AA4C2CF6-45BE-4E0C-A317-DE0B159A4C29}" type="pres">
      <dgm:prSet presAssocID="{A06C2358-8434-432C-94A0-9F17069185A7}" presName="hierChild4" presStyleCnt="0"/>
      <dgm:spPr/>
    </dgm:pt>
    <dgm:pt modelId="{35F0E40C-1C3B-4670-A9C4-B02C2690B4D7}" type="pres">
      <dgm:prSet presAssocID="{03BA12CE-875A-46FF-85DD-E446E4628300}" presName="Name23" presStyleLbl="parChTrans1D4" presStyleIdx="0" presStyleCnt="4"/>
      <dgm:spPr/>
      <dgm:t>
        <a:bodyPr/>
        <a:lstStyle/>
        <a:p>
          <a:endParaRPr lang="hu-HU"/>
        </a:p>
      </dgm:t>
    </dgm:pt>
    <dgm:pt modelId="{728A6FD1-1859-4C05-8564-7E66AFAC604C}" type="pres">
      <dgm:prSet presAssocID="{24CCA2A3-E20F-4F5B-9CF8-7A8AEA891D13}" presName="hierRoot4" presStyleCnt="0"/>
      <dgm:spPr/>
    </dgm:pt>
    <dgm:pt modelId="{5998A243-6EDB-4BE6-8C79-FEEA19463366}" type="pres">
      <dgm:prSet presAssocID="{24CCA2A3-E20F-4F5B-9CF8-7A8AEA891D13}" presName="composite4" presStyleCnt="0"/>
      <dgm:spPr/>
    </dgm:pt>
    <dgm:pt modelId="{7870594E-2892-40ED-935F-15C661515C73}" type="pres">
      <dgm:prSet presAssocID="{24CCA2A3-E20F-4F5B-9CF8-7A8AEA891D13}" presName="background4" presStyleLbl="node4" presStyleIdx="0" presStyleCnt="4"/>
      <dgm:spPr/>
    </dgm:pt>
    <dgm:pt modelId="{9244D4B7-13F3-4345-9618-2C26E23999E3}" type="pres">
      <dgm:prSet presAssocID="{24CCA2A3-E20F-4F5B-9CF8-7A8AEA891D13}" presName="text4" presStyleLbl="fgAcc4" presStyleIdx="0" presStyleCnt="4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11EB251D-CB21-4162-9B7D-17C4CC3300FE}" type="pres">
      <dgm:prSet presAssocID="{24CCA2A3-E20F-4F5B-9CF8-7A8AEA891D13}" presName="hierChild5" presStyleCnt="0"/>
      <dgm:spPr/>
    </dgm:pt>
    <dgm:pt modelId="{4921574F-D4C7-44D0-A794-F3EB96111112}" type="pres">
      <dgm:prSet presAssocID="{4E69F904-37CF-4368-A160-7D09BBCC0426}" presName="Name23" presStyleLbl="parChTrans1D4" presStyleIdx="1" presStyleCnt="4"/>
      <dgm:spPr/>
      <dgm:t>
        <a:bodyPr/>
        <a:lstStyle/>
        <a:p>
          <a:endParaRPr lang="hu-HU"/>
        </a:p>
      </dgm:t>
    </dgm:pt>
    <dgm:pt modelId="{F5147C4B-0998-4498-A682-EC2AD509B044}" type="pres">
      <dgm:prSet presAssocID="{3111577E-2143-46DC-9801-94EB852AD80F}" presName="hierRoot4" presStyleCnt="0"/>
      <dgm:spPr/>
    </dgm:pt>
    <dgm:pt modelId="{7F4934C2-D8BD-4B22-9B35-BF306554B689}" type="pres">
      <dgm:prSet presAssocID="{3111577E-2143-46DC-9801-94EB852AD80F}" presName="composite4" presStyleCnt="0"/>
      <dgm:spPr/>
    </dgm:pt>
    <dgm:pt modelId="{7C3C0F8F-2A0F-466D-8B92-29082B5907B4}" type="pres">
      <dgm:prSet presAssocID="{3111577E-2143-46DC-9801-94EB852AD80F}" presName="background4" presStyleLbl="node4" presStyleIdx="1" presStyleCnt="4"/>
      <dgm:spPr/>
    </dgm:pt>
    <dgm:pt modelId="{C019A51A-75C6-471F-B473-A9ABBE7B305E}" type="pres">
      <dgm:prSet presAssocID="{3111577E-2143-46DC-9801-94EB852AD80F}" presName="text4" presStyleLbl="fgAcc4" presStyleIdx="1" presStyleCnt="4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E1C77392-669D-44F1-85C9-BD1B2980FEF8}" type="pres">
      <dgm:prSet presAssocID="{3111577E-2143-46DC-9801-94EB852AD80F}" presName="hierChild5" presStyleCnt="0"/>
      <dgm:spPr/>
    </dgm:pt>
    <dgm:pt modelId="{4CFCCD68-E0F7-4758-AA47-685481089FA4}" type="pres">
      <dgm:prSet presAssocID="{A3FD4E19-3033-4549-92BF-ADC07A9B7D8D}" presName="Name17" presStyleLbl="parChTrans1D3" presStyleIdx="1" presStyleCnt="3"/>
      <dgm:spPr/>
      <dgm:t>
        <a:bodyPr/>
        <a:lstStyle/>
        <a:p>
          <a:endParaRPr lang="hu-HU"/>
        </a:p>
      </dgm:t>
    </dgm:pt>
    <dgm:pt modelId="{1DC39BCB-7C12-4A25-A0DC-B6A7147A16F8}" type="pres">
      <dgm:prSet presAssocID="{37C4B614-A67A-42D5-8DC6-D0587F2165F1}" presName="hierRoot3" presStyleCnt="0"/>
      <dgm:spPr/>
    </dgm:pt>
    <dgm:pt modelId="{8587952A-8AC3-4BBE-997A-EE7AB531C64B}" type="pres">
      <dgm:prSet presAssocID="{37C4B614-A67A-42D5-8DC6-D0587F2165F1}" presName="composite3" presStyleCnt="0"/>
      <dgm:spPr/>
    </dgm:pt>
    <dgm:pt modelId="{AC25B3F0-CB4B-4007-B3DB-5CEC7E82B978}" type="pres">
      <dgm:prSet presAssocID="{37C4B614-A67A-42D5-8DC6-D0587F2165F1}" presName="background3" presStyleLbl="node3" presStyleIdx="1" presStyleCnt="3"/>
      <dgm:spPr/>
    </dgm:pt>
    <dgm:pt modelId="{3A85D36C-3550-4D36-9B34-770840104204}" type="pres">
      <dgm:prSet presAssocID="{37C4B614-A67A-42D5-8DC6-D0587F2165F1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41629039-CE69-4F13-824E-06C73AFDCE7F}" type="pres">
      <dgm:prSet presAssocID="{37C4B614-A67A-42D5-8DC6-D0587F2165F1}" presName="hierChild4" presStyleCnt="0"/>
      <dgm:spPr/>
    </dgm:pt>
    <dgm:pt modelId="{FC9D720D-23B8-4BB2-87DA-0F9200A2643A}" type="pres">
      <dgm:prSet presAssocID="{4882D341-9CD3-42D3-B92B-570D5B14651F}" presName="Name17" presStyleLbl="parChTrans1D3" presStyleIdx="2" presStyleCnt="3"/>
      <dgm:spPr/>
      <dgm:t>
        <a:bodyPr/>
        <a:lstStyle/>
        <a:p>
          <a:endParaRPr lang="hu-HU"/>
        </a:p>
      </dgm:t>
    </dgm:pt>
    <dgm:pt modelId="{11C6AF67-CE0C-496E-A185-03A3E69F68AD}" type="pres">
      <dgm:prSet presAssocID="{5427A14A-D2D3-4CFF-8619-05D6B8DD5B0E}" presName="hierRoot3" presStyleCnt="0"/>
      <dgm:spPr/>
    </dgm:pt>
    <dgm:pt modelId="{711BFB3B-0074-4ED9-97D1-EA52593F5271}" type="pres">
      <dgm:prSet presAssocID="{5427A14A-D2D3-4CFF-8619-05D6B8DD5B0E}" presName="composite3" presStyleCnt="0"/>
      <dgm:spPr/>
    </dgm:pt>
    <dgm:pt modelId="{48D34CCB-53EF-4D5E-BEFF-A1BAC9C3AB61}" type="pres">
      <dgm:prSet presAssocID="{5427A14A-D2D3-4CFF-8619-05D6B8DD5B0E}" presName="background3" presStyleLbl="node3" presStyleIdx="2" presStyleCnt="3"/>
      <dgm:spPr/>
    </dgm:pt>
    <dgm:pt modelId="{9113A12D-D5B9-4EEE-BA8B-BF765134B4B5}" type="pres">
      <dgm:prSet presAssocID="{5427A14A-D2D3-4CFF-8619-05D6B8DD5B0E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25F437CB-9EFE-4616-8293-B6CA0124BB62}" type="pres">
      <dgm:prSet presAssocID="{5427A14A-D2D3-4CFF-8619-05D6B8DD5B0E}" presName="hierChild4" presStyleCnt="0"/>
      <dgm:spPr/>
    </dgm:pt>
    <dgm:pt modelId="{D526E551-F6D5-475C-BA8C-6D4CF3FCA4DA}" type="pres">
      <dgm:prSet presAssocID="{6CFBEC41-0FC5-4B4A-83E7-7A4454EC22DB}" presName="Name23" presStyleLbl="parChTrans1D4" presStyleIdx="2" presStyleCnt="4"/>
      <dgm:spPr/>
      <dgm:t>
        <a:bodyPr/>
        <a:lstStyle/>
        <a:p>
          <a:endParaRPr lang="hu-HU"/>
        </a:p>
      </dgm:t>
    </dgm:pt>
    <dgm:pt modelId="{F02119D2-A8FD-4AB9-BB5B-D6E953772C30}" type="pres">
      <dgm:prSet presAssocID="{E263898D-9E9E-43FC-855A-10D290C5BAB4}" presName="hierRoot4" presStyleCnt="0"/>
      <dgm:spPr/>
    </dgm:pt>
    <dgm:pt modelId="{97C5E93C-BA78-47CF-A49E-8B4E38DBD91E}" type="pres">
      <dgm:prSet presAssocID="{E263898D-9E9E-43FC-855A-10D290C5BAB4}" presName="composite4" presStyleCnt="0"/>
      <dgm:spPr/>
    </dgm:pt>
    <dgm:pt modelId="{F0670DAC-B399-4235-AC55-D41B5A2637D3}" type="pres">
      <dgm:prSet presAssocID="{E263898D-9E9E-43FC-855A-10D290C5BAB4}" presName="background4" presStyleLbl="node4" presStyleIdx="2" presStyleCnt="4"/>
      <dgm:spPr/>
    </dgm:pt>
    <dgm:pt modelId="{4BB83ECB-4DFE-4626-BC27-83F38F3A15F0}" type="pres">
      <dgm:prSet presAssocID="{E263898D-9E9E-43FC-855A-10D290C5BAB4}" presName="text4" presStyleLbl="fgAcc4" presStyleIdx="2" presStyleCnt="4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8AB99441-B6AB-4B4C-B949-4B361612670E}" type="pres">
      <dgm:prSet presAssocID="{E263898D-9E9E-43FC-855A-10D290C5BAB4}" presName="hierChild5" presStyleCnt="0"/>
      <dgm:spPr/>
    </dgm:pt>
    <dgm:pt modelId="{CD5A0BA4-78DE-43FE-AE08-154A28018161}" type="pres">
      <dgm:prSet presAssocID="{00A29129-130F-4B1B-897A-823AE44DCC97}" presName="Name23" presStyleLbl="parChTrans1D4" presStyleIdx="3" presStyleCnt="4"/>
      <dgm:spPr/>
      <dgm:t>
        <a:bodyPr/>
        <a:lstStyle/>
        <a:p>
          <a:endParaRPr lang="hu-HU"/>
        </a:p>
      </dgm:t>
    </dgm:pt>
    <dgm:pt modelId="{474B848A-376C-4751-A50B-BA4517218DCC}" type="pres">
      <dgm:prSet presAssocID="{139A2F56-2F15-4173-B8DB-79975B4FD3BB}" presName="hierRoot4" presStyleCnt="0"/>
      <dgm:spPr/>
    </dgm:pt>
    <dgm:pt modelId="{240161CB-C36D-48E9-9F22-4433017C4074}" type="pres">
      <dgm:prSet presAssocID="{139A2F56-2F15-4173-B8DB-79975B4FD3BB}" presName="composite4" presStyleCnt="0"/>
      <dgm:spPr/>
    </dgm:pt>
    <dgm:pt modelId="{4555B2D0-F280-4CAA-9077-11E21FC7D34E}" type="pres">
      <dgm:prSet presAssocID="{139A2F56-2F15-4173-B8DB-79975B4FD3BB}" presName="background4" presStyleLbl="node4" presStyleIdx="3" presStyleCnt="4"/>
      <dgm:spPr/>
    </dgm:pt>
    <dgm:pt modelId="{4F77170A-E19D-43B2-8297-28D64632CF9C}" type="pres">
      <dgm:prSet presAssocID="{139A2F56-2F15-4173-B8DB-79975B4FD3BB}" presName="text4" presStyleLbl="fgAcc4" presStyleIdx="3" presStyleCnt="4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2567B3C6-0D6C-46D5-8A2F-84BC5658E73F}" type="pres">
      <dgm:prSet presAssocID="{139A2F56-2F15-4173-B8DB-79975B4FD3BB}" presName="hierChild5" presStyleCnt="0"/>
      <dgm:spPr/>
    </dgm:pt>
    <dgm:pt modelId="{67B8DFB6-7794-46EF-92F3-575045E9F5D0}" type="pres">
      <dgm:prSet presAssocID="{4291E557-F031-482B-9D9F-DE9DADB94916}" presName="Name10" presStyleLbl="parChTrans1D2" presStyleIdx="1" presStyleCnt="4"/>
      <dgm:spPr/>
      <dgm:t>
        <a:bodyPr/>
        <a:lstStyle/>
        <a:p>
          <a:endParaRPr lang="hu-HU"/>
        </a:p>
      </dgm:t>
    </dgm:pt>
    <dgm:pt modelId="{84BC444D-E0DB-419E-8BB8-27C60D8B10B5}" type="pres">
      <dgm:prSet presAssocID="{94A10F63-E284-411D-852F-48012C4C4C01}" presName="hierRoot2" presStyleCnt="0"/>
      <dgm:spPr/>
    </dgm:pt>
    <dgm:pt modelId="{FA364766-9949-4CD5-AB16-01CD1DF37F4F}" type="pres">
      <dgm:prSet presAssocID="{94A10F63-E284-411D-852F-48012C4C4C01}" presName="composite2" presStyleCnt="0"/>
      <dgm:spPr/>
    </dgm:pt>
    <dgm:pt modelId="{F5B0352E-DCDD-47A3-9E11-0824A1467531}" type="pres">
      <dgm:prSet presAssocID="{94A10F63-E284-411D-852F-48012C4C4C01}" presName="background2" presStyleLbl="node2" presStyleIdx="1" presStyleCnt="4"/>
      <dgm:spPr/>
    </dgm:pt>
    <dgm:pt modelId="{1D23AE42-2E2E-4ADA-ADDB-0732D5A37A54}" type="pres">
      <dgm:prSet presAssocID="{94A10F63-E284-411D-852F-48012C4C4C01}" presName="text2" presStyleLbl="fgAcc2" presStyleIdx="1" presStyleCnt="4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EE2D6C0F-D451-4CD7-B0B1-9CAEC1B6799C}" type="pres">
      <dgm:prSet presAssocID="{94A10F63-E284-411D-852F-48012C4C4C01}" presName="hierChild3" presStyleCnt="0"/>
      <dgm:spPr/>
    </dgm:pt>
    <dgm:pt modelId="{4A19E16E-7F4B-4EE7-8DBB-4FFB9EF1BC84}" type="pres">
      <dgm:prSet presAssocID="{8F9BCC5C-8711-46BB-B3B5-0F189FBCDCF1}" presName="Name10" presStyleLbl="parChTrans1D2" presStyleIdx="2" presStyleCnt="4"/>
      <dgm:spPr/>
      <dgm:t>
        <a:bodyPr/>
        <a:lstStyle/>
        <a:p>
          <a:endParaRPr lang="hu-HU"/>
        </a:p>
      </dgm:t>
    </dgm:pt>
    <dgm:pt modelId="{E643470F-A5EA-47C5-A23C-21C226ED5725}" type="pres">
      <dgm:prSet presAssocID="{4ECCD955-C19B-4BA1-856B-8370DE3D0F42}" presName="hierRoot2" presStyleCnt="0"/>
      <dgm:spPr/>
    </dgm:pt>
    <dgm:pt modelId="{AC491F57-9861-41B6-81CE-08A43C191AE6}" type="pres">
      <dgm:prSet presAssocID="{4ECCD955-C19B-4BA1-856B-8370DE3D0F42}" presName="composite2" presStyleCnt="0"/>
      <dgm:spPr/>
    </dgm:pt>
    <dgm:pt modelId="{B9D70AFE-F9DF-4196-B476-CDDC2BA6D389}" type="pres">
      <dgm:prSet presAssocID="{4ECCD955-C19B-4BA1-856B-8370DE3D0F42}" presName="background2" presStyleLbl="node2" presStyleIdx="2" presStyleCnt="4"/>
      <dgm:spPr/>
    </dgm:pt>
    <dgm:pt modelId="{3A8636FC-20D3-442C-ACB4-FAFEF8FF8308}" type="pres">
      <dgm:prSet presAssocID="{4ECCD955-C19B-4BA1-856B-8370DE3D0F42}" presName="text2" presStyleLbl="fgAcc2" presStyleIdx="2" presStyleCnt="4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8774623C-0788-41B9-88F5-B3491778A8C8}" type="pres">
      <dgm:prSet presAssocID="{4ECCD955-C19B-4BA1-856B-8370DE3D0F42}" presName="hierChild3" presStyleCnt="0"/>
      <dgm:spPr/>
    </dgm:pt>
    <dgm:pt modelId="{C09A755D-BDBB-4405-B012-A85D05770482}" type="pres">
      <dgm:prSet presAssocID="{E6412682-5055-4278-8BCF-695A4578E71E}" presName="Name10" presStyleLbl="parChTrans1D2" presStyleIdx="3" presStyleCnt="4"/>
      <dgm:spPr/>
      <dgm:t>
        <a:bodyPr/>
        <a:lstStyle/>
        <a:p>
          <a:endParaRPr lang="hu-HU"/>
        </a:p>
      </dgm:t>
    </dgm:pt>
    <dgm:pt modelId="{6E937125-C1D3-4B6A-A89D-ED101E8AED55}" type="pres">
      <dgm:prSet presAssocID="{D03D1C3C-4FA2-4B56-99AF-F7710C976D6F}" presName="hierRoot2" presStyleCnt="0"/>
      <dgm:spPr/>
    </dgm:pt>
    <dgm:pt modelId="{6AEC277A-1A33-4F88-9A83-6DE7257238F2}" type="pres">
      <dgm:prSet presAssocID="{D03D1C3C-4FA2-4B56-99AF-F7710C976D6F}" presName="composite2" presStyleCnt="0"/>
      <dgm:spPr/>
    </dgm:pt>
    <dgm:pt modelId="{53C8D906-F8E1-42F6-9BCB-3DABFC3F26FB}" type="pres">
      <dgm:prSet presAssocID="{D03D1C3C-4FA2-4B56-99AF-F7710C976D6F}" presName="background2" presStyleLbl="node2" presStyleIdx="3" presStyleCnt="4"/>
      <dgm:spPr/>
    </dgm:pt>
    <dgm:pt modelId="{0B5106BF-C45B-4235-B9B2-69319E9B0DF9}" type="pres">
      <dgm:prSet presAssocID="{D03D1C3C-4FA2-4B56-99AF-F7710C976D6F}" presName="text2" presStyleLbl="fgAcc2" presStyleIdx="3" presStyleCnt="4" custScaleX="140631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65B81C09-3258-4741-94BE-3DE769DE50DF}" type="pres">
      <dgm:prSet presAssocID="{D03D1C3C-4FA2-4B56-99AF-F7710C976D6F}" presName="hierChild3" presStyleCnt="0"/>
      <dgm:spPr/>
    </dgm:pt>
  </dgm:ptLst>
  <dgm:cxnLst>
    <dgm:cxn modelId="{8CFC1CEB-1DFF-44A6-BE50-E4AAA9997737}" type="presOf" srcId="{03BA12CE-875A-46FF-85DD-E446E4628300}" destId="{35F0E40C-1C3B-4670-A9C4-B02C2690B4D7}" srcOrd="0" destOrd="0" presId="urn:microsoft.com/office/officeart/2005/8/layout/hierarchy1"/>
    <dgm:cxn modelId="{A206BCDA-6DAC-4E32-8234-C6795E0B8BDD}" srcId="{5427A14A-D2D3-4CFF-8619-05D6B8DD5B0E}" destId="{E263898D-9E9E-43FC-855A-10D290C5BAB4}" srcOrd="0" destOrd="0" parTransId="{6CFBEC41-0FC5-4B4A-83E7-7A4454EC22DB}" sibTransId="{1506108B-91DC-479B-866B-8BD82F4A00FF}"/>
    <dgm:cxn modelId="{021022F4-FFF1-440B-A92C-3C3C4B7418F3}" type="presOf" srcId="{37C4B614-A67A-42D5-8DC6-D0587F2165F1}" destId="{3A85D36C-3550-4D36-9B34-770840104204}" srcOrd="0" destOrd="0" presId="urn:microsoft.com/office/officeart/2005/8/layout/hierarchy1"/>
    <dgm:cxn modelId="{75B08906-FFB3-4343-B558-92B1C4E37040}" srcId="{52A0478F-2A10-4F6D-8EEC-D05BC175A8AE}" destId="{004A9BDE-BF2F-42B0-893A-8EE2911343D3}" srcOrd="0" destOrd="0" parTransId="{35D4AF18-1378-4E6A-BF74-F1E9484E8456}" sibTransId="{49DC5967-0BCF-45BD-BB2A-E141531009DC}"/>
    <dgm:cxn modelId="{BBA6A73E-4D26-4541-8194-1EADA78688F3}" srcId="{004A9BDE-BF2F-42B0-893A-8EE2911343D3}" destId="{5427A14A-D2D3-4CFF-8619-05D6B8DD5B0E}" srcOrd="2" destOrd="0" parTransId="{4882D341-9CD3-42D3-B92B-570D5B14651F}" sibTransId="{0D01E38E-8F41-405F-B532-1E2881BDB0B9}"/>
    <dgm:cxn modelId="{F32B42B8-35E8-43EB-9D46-1A3F9F998144}" type="presOf" srcId="{5427A14A-D2D3-4CFF-8619-05D6B8DD5B0E}" destId="{9113A12D-D5B9-4EEE-BA8B-BF765134B4B5}" srcOrd="0" destOrd="0" presId="urn:microsoft.com/office/officeart/2005/8/layout/hierarchy1"/>
    <dgm:cxn modelId="{C8DB49C5-CD6F-43DE-ADE4-277B5C818563}" type="presOf" srcId="{139A2F56-2F15-4173-B8DB-79975B4FD3BB}" destId="{4F77170A-E19D-43B2-8297-28D64632CF9C}" srcOrd="0" destOrd="0" presId="urn:microsoft.com/office/officeart/2005/8/layout/hierarchy1"/>
    <dgm:cxn modelId="{FDED7FE7-5B14-4E45-A2C2-D5EADAB7C1BE}" type="presOf" srcId="{E6412682-5055-4278-8BCF-695A4578E71E}" destId="{C09A755D-BDBB-4405-B012-A85D05770482}" srcOrd="0" destOrd="0" presId="urn:microsoft.com/office/officeart/2005/8/layout/hierarchy1"/>
    <dgm:cxn modelId="{F6A36089-C72F-431F-938F-4A8F3E763294}" type="presOf" srcId="{52A0478F-2A10-4F6D-8EEC-D05BC175A8AE}" destId="{4736923C-37B3-4DD4-86F3-D09F6348C9E9}" srcOrd="0" destOrd="0" presId="urn:microsoft.com/office/officeart/2005/8/layout/hierarchy1"/>
    <dgm:cxn modelId="{74CE6F61-0BFB-4080-8D16-5516CD7B07B4}" type="presOf" srcId="{35D4AF18-1378-4E6A-BF74-F1E9484E8456}" destId="{BC4DA6A0-6B45-4170-9A67-CD29DE2F4665}" srcOrd="0" destOrd="0" presId="urn:microsoft.com/office/officeart/2005/8/layout/hierarchy1"/>
    <dgm:cxn modelId="{BAD246F2-B396-4D54-9033-6CF773435A52}" type="presOf" srcId="{6CFBEC41-0FC5-4B4A-83E7-7A4454EC22DB}" destId="{D526E551-F6D5-475C-BA8C-6D4CF3FCA4DA}" srcOrd="0" destOrd="0" presId="urn:microsoft.com/office/officeart/2005/8/layout/hierarchy1"/>
    <dgm:cxn modelId="{942DE7FE-F435-44AB-A791-94291F11C4C3}" type="presOf" srcId="{4291E557-F031-482B-9D9F-DE9DADB94916}" destId="{67B8DFB6-7794-46EF-92F3-575045E9F5D0}" srcOrd="0" destOrd="0" presId="urn:microsoft.com/office/officeart/2005/8/layout/hierarchy1"/>
    <dgm:cxn modelId="{86B56B47-A6D6-4E75-8447-B26EE5356E10}" srcId="{5427A14A-D2D3-4CFF-8619-05D6B8DD5B0E}" destId="{139A2F56-2F15-4173-B8DB-79975B4FD3BB}" srcOrd="1" destOrd="0" parTransId="{00A29129-130F-4B1B-897A-823AE44DCC97}" sibTransId="{07A34AED-A9F2-4806-AC2C-5C773C7077BA}"/>
    <dgm:cxn modelId="{D0218E01-DBB3-4A45-AA0D-51DBACA436E9}" type="presOf" srcId="{8F9BCC5C-8711-46BB-B3B5-0F189FBCDCF1}" destId="{4A19E16E-7F4B-4EE7-8DBB-4FFB9EF1BC84}" srcOrd="0" destOrd="0" presId="urn:microsoft.com/office/officeart/2005/8/layout/hierarchy1"/>
    <dgm:cxn modelId="{3DA68B94-823A-43C6-9255-8A024B7DEA3E}" type="presOf" srcId="{A06C2358-8434-432C-94A0-9F17069185A7}" destId="{ABCB13BE-9BF6-4C3C-A621-13D4381CDEFE}" srcOrd="0" destOrd="0" presId="urn:microsoft.com/office/officeart/2005/8/layout/hierarchy1"/>
    <dgm:cxn modelId="{8E281673-CA11-45AE-8FD7-E6DD3193D59C}" srcId="{A06C2358-8434-432C-94A0-9F17069185A7}" destId="{3111577E-2143-46DC-9801-94EB852AD80F}" srcOrd="1" destOrd="0" parTransId="{4E69F904-37CF-4368-A160-7D09BBCC0426}" sibTransId="{FE6FF548-4012-4ACD-ABF8-71CCE443B0B4}"/>
    <dgm:cxn modelId="{BF65B7AF-7DE7-43B1-8673-2209FEA2EE08}" srcId="{52A0478F-2A10-4F6D-8EEC-D05BC175A8AE}" destId="{D03D1C3C-4FA2-4B56-99AF-F7710C976D6F}" srcOrd="3" destOrd="0" parTransId="{E6412682-5055-4278-8BCF-695A4578E71E}" sibTransId="{F4CFD844-E60F-4359-A6A2-F57A17F4FCC4}"/>
    <dgm:cxn modelId="{25674DD9-B2FB-49B4-861E-5FDA5FB0392A}" srcId="{52A0478F-2A10-4F6D-8EEC-D05BC175A8AE}" destId="{4ECCD955-C19B-4BA1-856B-8370DE3D0F42}" srcOrd="2" destOrd="0" parTransId="{8F9BCC5C-8711-46BB-B3B5-0F189FBCDCF1}" sibTransId="{C5BC495B-B3EC-4776-B2E4-04A2D24CB768}"/>
    <dgm:cxn modelId="{E8598602-5FC9-4DBF-954A-9FF2A74C88E2}" type="presOf" srcId="{004A9BDE-BF2F-42B0-893A-8EE2911343D3}" destId="{5A7B0462-9D37-437C-99A9-47FA3D061E35}" srcOrd="0" destOrd="0" presId="urn:microsoft.com/office/officeart/2005/8/layout/hierarchy1"/>
    <dgm:cxn modelId="{605C2EEE-3904-4AE3-AB59-A3BD84721E0F}" type="presOf" srcId="{4882D341-9CD3-42D3-B92B-570D5B14651F}" destId="{FC9D720D-23B8-4BB2-87DA-0F9200A2643A}" srcOrd="0" destOrd="0" presId="urn:microsoft.com/office/officeart/2005/8/layout/hierarchy1"/>
    <dgm:cxn modelId="{6ED463B3-397C-4836-B37D-0BD60FAB59C0}" type="presOf" srcId="{E263898D-9E9E-43FC-855A-10D290C5BAB4}" destId="{4BB83ECB-4DFE-4626-BC27-83F38F3A15F0}" srcOrd="0" destOrd="0" presId="urn:microsoft.com/office/officeart/2005/8/layout/hierarchy1"/>
    <dgm:cxn modelId="{8DB120DB-41ED-4B2E-951C-65F02ECD72CC}" type="presOf" srcId="{D03D1C3C-4FA2-4B56-99AF-F7710C976D6F}" destId="{0B5106BF-C45B-4235-B9B2-69319E9B0DF9}" srcOrd="0" destOrd="0" presId="urn:microsoft.com/office/officeart/2005/8/layout/hierarchy1"/>
    <dgm:cxn modelId="{174CFC71-6C96-49F8-A699-5794B853E63D}" srcId="{004A9BDE-BF2F-42B0-893A-8EE2911343D3}" destId="{A06C2358-8434-432C-94A0-9F17069185A7}" srcOrd="0" destOrd="0" parTransId="{1E2A534D-C3EE-4FDE-BC6E-B117A828D0E3}" sibTransId="{1519C432-9027-493F-96C7-F2E176F384D2}"/>
    <dgm:cxn modelId="{5C99FF0D-3C75-4010-B6E6-F25052F5339B}" type="presOf" srcId="{1E2A534D-C3EE-4FDE-BC6E-B117A828D0E3}" destId="{0D05B37C-B84A-49FB-A66C-42B758581B62}" srcOrd="0" destOrd="0" presId="urn:microsoft.com/office/officeart/2005/8/layout/hierarchy1"/>
    <dgm:cxn modelId="{6F5B2E15-E1F4-4954-B860-DA9376DF60FC}" srcId="{A06C2358-8434-432C-94A0-9F17069185A7}" destId="{24CCA2A3-E20F-4F5B-9CF8-7A8AEA891D13}" srcOrd="0" destOrd="0" parTransId="{03BA12CE-875A-46FF-85DD-E446E4628300}" sibTransId="{40F55C65-1A1A-49A8-BEB8-466D56CF993A}"/>
    <dgm:cxn modelId="{B0D8FD6F-9B73-4367-8B1B-AACBC4D25F76}" type="presOf" srcId="{4E69F904-37CF-4368-A160-7D09BBCC0426}" destId="{4921574F-D4C7-44D0-A794-F3EB96111112}" srcOrd="0" destOrd="0" presId="urn:microsoft.com/office/officeart/2005/8/layout/hierarchy1"/>
    <dgm:cxn modelId="{E220315E-2674-4BE5-AD98-CAF462EC33E7}" type="presOf" srcId="{4ECCD955-C19B-4BA1-856B-8370DE3D0F42}" destId="{3A8636FC-20D3-442C-ACB4-FAFEF8FF8308}" srcOrd="0" destOrd="0" presId="urn:microsoft.com/office/officeart/2005/8/layout/hierarchy1"/>
    <dgm:cxn modelId="{70F460C5-E5A6-44FD-904E-A91A73DA0744}" type="presOf" srcId="{3111577E-2143-46DC-9801-94EB852AD80F}" destId="{C019A51A-75C6-471F-B473-A9ABBE7B305E}" srcOrd="0" destOrd="0" presId="urn:microsoft.com/office/officeart/2005/8/layout/hierarchy1"/>
    <dgm:cxn modelId="{762C07F7-7180-4281-B19E-B2A45C4186C2}" srcId="{748279FB-69BD-4C59-9AD8-2023DDFB9896}" destId="{52A0478F-2A10-4F6D-8EEC-D05BC175A8AE}" srcOrd="0" destOrd="0" parTransId="{032A45DB-2A40-45C4-84BD-BD6EA2146A49}" sibTransId="{463E41C0-5D8E-4503-8F09-9D0666FFC556}"/>
    <dgm:cxn modelId="{82236309-FF2E-4001-A3C2-BB4B85CCE2E1}" type="presOf" srcId="{94A10F63-E284-411D-852F-48012C4C4C01}" destId="{1D23AE42-2E2E-4ADA-ADDB-0732D5A37A54}" srcOrd="0" destOrd="0" presId="urn:microsoft.com/office/officeart/2005/8/layout/hierarchy1"/>
    <dgm:cxn modelId="{103A0209-D0DA-4530-BF34-C807E5F44C42}" type="presOf" srcId="{24CCA2A3-E20F-4F5B-9CF8-7A8AEA891D13}" destId="{9244D4B7-13F3-4345-9618-2C26E23999E3}" srcOrd="0" destOrd="0" presId="urn:microsoft.com/office/officeart/2005/8/layout/hierarchy1"/>
    <dgm:cxn modelId="{D5C2A568-673A-4EF3-9FD0-2FDE33A5B09B}" type="presOf" srcId="{00A29129-130F-4B1B-897A-823AE44DCC97}" destId="{CD5A0BA4-78DE-43FE-AE08-154A28018161}" srcOrd="0" destOrd="0" presId="urn:microsoft.com/office/officeart/2005/8/layout/hierarchy1"/>
    <dgm:cxn modelId="{5A029276-C848-4908-96BB-CB49786871E5}" srcId="{52A0478F-2A10-4F6D-8EEC-D05BC175A8AE}" destId="{94A10F63-E284-411D-852F-48012C4C4C01}" srcOrd="1" destOrd="0" parTransId="{4291E557-F031-482B-9D9F-DE9DADB94916}" sibTransId="{5F9A9F50-EC60-4901-A4EC-10BED0ABD456}"/>
    <dgm:cxn modelId="{7BBB265D-C8BC-4D8C-9F90-502E14A79BD5}" type="presOf" srcId="{748279FB-69BD-4C59-9AD8-2023DDFB9896}" destId="{9518B5D9-2E65-4281-8DA4-DAF39576E2DE}" srcOrd="0" destOrd="0" presId="urn:microsoft.com/office/officeart/2005/8/layout/hierarchy1"/>
    <dgm:cxn modelId="{416FBD33-D5D2-454F-BF63-F8100F918CE3}" type="presOf" srcId="{A3FD4E19-3033-4549-92BF-ADC07A9B7D8D}" destId="{4CFCCD68-E0F7-4758-AA47-685481089FA4}" srcOrd="0" destOrd="0" presId="urn:microsoft.com/office/officeart/2005/8/layout/hierarchy1"/>
    <dgm:cxn modelId="{990DD3CE-8CD2-43C1-B81F-9B90B1D5B675}" srcId="{004A9BDE-BF2F-42B0-893A-8EE2911343D3}" destId="{37C4B614-A67A-42D5-8DC6-D0587F2165F1}" srcOrd="1" destOrd="0" parTransId="{A3FD4E19-3033-4549-92BF-ADC07A9B7D8D}" sibTransId="{44E90704-7C4D-41C0-8C2E-5DA845AB6378}"/>
    <dgm:cxn modelId="{3941A9D5-3F9C-4489-8192-28EA6239C519}" type="presParOf" srcId="{9518B5D9-2E65-4281-8DA4-DAF39576E2DE}" destId="{2B24950E-6F11-45FB-87E7-38CC842DECA9}" srcOrd="0" destOrd="0" presId="urn:microsoft.com/office/officeart/2005/8/layout/hierarchy1"/>
    <dgm:cxn modelId="{DA490B6F-CE57-4831-A9F0-E7BF63CE673A}" type="presParOf" srcId="{2B24950E-6F11-45FB-87E7-38CC842DECA9}" destId="{F7A05EF1-1C05-40BF-854A-C367E5B0D21B}" srcOrd="0" destOrd="0" presId="urn:microsoft.com/office/officeart/2005/8/layout/hierarchy1"/>
    <dgm:cxn modelId="{7BE59435-078E-4B9F-B4B4-3961C10A71DF}" type="presParOf" srcId="{F7A05EF1-1C05-40BF-854A-C367E5B0D21B}" destId="{017B673E-C1EE-4692-B15C-AA5951AB0E74}" srcOrd="0" destOrd="0" presId="urn:microsoft.com/office/officeart/2005/8/layout/hierarchy1"/>
    <dgm:cxn modelId="{61A5C880-6E21-45CD-8AEC-C0447F7F3552}" type="presParOf" srcId="{F7A05EF1-1C05-40BF-854A-C367E5B0D21B}" destId="{4736923C-37B3-4DD4-86F3-D09F6348C9E9}" srcOrd="1" destOrd="0" presId="urn:microsoft.com/office/officeart/2005/8/layout/hierarchy1"/>
    <dgm:cxn modelId="{D6BCA99B-AD7D-4F00-9EF5-56F680F111C4}" type="presParOf" srcId="{2B24950E-6F11-45FB-87E7-38CC842DECA9}" destId="{7C909DA7-EA91-4E46-BF47-72281B01CBED}" srcOrd="1" destOrd="0" presId="urn:microsoft.com/office/officeart/2005/8/layout/hierarchy1"/>
    <dgm:cxn modelId="{1100D142-7D80-4B4F-930E-B4D1D083E4AB}" type="presParOf" srcId="{7C909DA7-EA91-4E46-BF47-72281B01CBED}" destId="{BC4DA6A0-6B45-4170-9A67-CD29DE2F4665}" srcOrd="0" destOrd="0" presId="urn:microsoft.com/office/officeart/2005/8/layout/hierarchy1"/>
    <dgm:cxn modelId="{D7C38104-4C23-4F8E-BCBF-4BF19B063819}" type="presParOf" srcId="{7C909DA7-EA91-4E46-BF47-72281B01CBED}" destId="{189694C5-CA2D-4EFC-A7D5-11A3CA5586E7}" srcOrd="1" destOrd="0" presId="urn:microsoft.com/office/officeart/2005/8/layout/hierarchy1"/>
    <dgm:cxn modelId="{D02E0F29-D1BC-4778-BD3E-34DBE0C48B51}" type="presParOf" srcId="{189694C5-CA2D-4EFC-A7D5-11A3CA5586E7}" destId="{F64AF0D6-E53F-427E-A8D5-A7BA0B1FA7EF}" srcOrd="0" destOrd="0" presId="urn:microsoft.com/office/officeart/2005/8/layout/hierarchy1"/>
    <dgm:cxn modelId="{4F17134C-791A-4237-B9C0-849AA1BF53B5}" type="presParOf" srcId="{F64AF0D6-E53F-427E-A8D5-A7BA0B1FA7EF}" destId="{62EC0D6D-1696-4551-AEC3-CA4F7DC1858E}" srcOrd="0" destOrd="0" presId="urn:microsoft.com/office/officeart/2005/8/layout/hierarchy1"/>
    <dgm:cxn modelId="{9CB3E121-56C7-40FD-A663-D46D51068AA8}" type="presParOf" srcId="{F64AF0D6-E53F-427E-A8D5-A7BA0B1FA7EF}" destId="{5A7B0462-9D37-437C-99A9-47FA3D061E35}" srcOrd="1" destOrd="0" presId="urn:microsoft.com/office/officeart/2005/8/layout/hierarchy1"/>
    <dgm:cxn modelId="{2D53B5D8-3A5A-4CC6-8132-14275A9305B7}" type="presParOf" srcId="{189694C5-CA2D-4EFC-A7D5-11A3CA5586E7}" destId="{A2B7F37A-E117-40FD-A593-30DB7D884C01}" srcOrd="1" destOrd="0" presId="urn:microsoft.com/office/officeart/2005/8/layout/hierarchy1"/>
    <dgm:cxn modelId="{C9779274-648F-431D-BD0A-6972840C2485}" type="presParOf" srcId="{A2B7F37A-E117-40FD-A593-30DB7D884C01}" destId="{0D05B37C-B84A-49FB-A66C-42B758581B62}" srcOrd="0" destOrd="0" presId="urn:microsoft.com/office/officeart/2005/8/layout/hierarchy1"/>
    <dgm:cxn modelId="{35527E38-AB49-4999-B668-B5FA0DA00314}" type="presParOf" srcId="{A2B7F37A-E117-40FD-A593-30DB7D884C01}" destId="{605F1782-6D62-4A0C-B46D-8EC41CBF13C7}" srcOrd="1" destOrd="0" presId="urn:microsoft.com/office/officeart/2005/8/layout/hierarchy1"/>
    <dgm:cxn modelId="{3CB5D6A5-D4FF-4290-85DC-D2D12407D995}" type="presParOf" srcId="{605F1782-6D62-4A0C-B46D-8EC41CBF13C7}" destId="{B0DD8068-9729-4CDF-83AC-04D8700348B9}" srcOrd="0" destOrd="0" presId="urn:microsoft.com/office/officeart/2005/8/layout/hierarchy1"/>
    <dgm:cxn modelId="{85EBFE5E-1AAE-4AA8-AE1E-94BA8A546707}" type="presParOf" srcId="{B0DD8068-9729-4CDF-83AC-04D8700348B9}" destId="{067D4B27-5984-4FCF-A96E-DC0A91A528CB}" srcOrd="0" destOrd="0" presId="urn:microsoft.com/office/officeart/2005/8/layout/hierarchy1"/>
    <dgm:cxn modelId="{D12D35ED-23E7-4DBC-A231-D6CCED84B9BF}" type="presParOf" srcId="{B0DD8068-9729-4CDF-83AC-04D8700348B9}" destId="{ABCB13BE-9BF6-4C3C-A621-13D4381CDEFE}" srcOrd="1" destOrd="0" presId="urn:microsoft.com/office/officeart/2005/8/layout/hierarchy1"/>
    <dgm:cxn modelId="{6EF58026-E81C-4F20-93EA-0027292420B9}" type="presParOf" srcId="{605F1782-6D62-4A0C-B46D-8EC41CBF13C7}" destId="{AA4C2CF6-45BE-4E0C-A317-DE0B159A4C29}" srcOrd="1" destOrd="0" presId="urn:microsoft.com/office/officeart/2005/8/layout/hierarchy1"/>
    <dgm:cxn modelId="{A4FDCF48-38BB-4356-AF54-6DEC9099FC6D}" type="presParOf" srcId="{AA4C2CF6-45BE-4E0C-A317-DE0B159A4C29}" destId="{35F0E40C-1C3B-4670-A9C4-B02C2690B4D7}" srcOrd="0" destOrd="0" presId="urn:microsoft.com/office/officeart/2005/8/layout/hierarchy1"/>
    <dgm:cxn modelId="{24AAA05D-4A4F-43F3-B710-D8EB47F0398C}" type="presParOf" srcId="{AA4C2CF6-45BE-4E0C-A317-DE0B159A4C29}" destId="{728A6FD1-1859-4C05-8564-7E66AFAC604C}" srcOrd="1" destOrd="0" presId="urn:microsoft.com/office/officeart/2005/8/layout/hierarchy1"/>
    <dgm:cxn modelId="{95EABC13-DE50-4A68-83D1-F30410395CDE}" type="presParOf" srcId="{728A6FD1-1859-4C05-8564-7E66AFAC604C}" destId="{5998A243-6EDB-4BE6-8C79-FEEA19463366}" srcOrd="0" destOrd="0" presId="urn:microsoft.com/office/officeart/2005/8/layout/hierarchy1"/>
    <dgm:cxn modelId="{468E1905-A71E-4DFE-8368-DF5FB086E525}" type="presParOf" srcId="{5998A243-6EDB-4BE6-8C79-FEEA19463366}" destId="{7870594E-2892-40ED-935F-15C661515C73}" srcOrd="0" destOrd="0" presId="urn:microsoft.com/office/officeart/2005/8/layout/hierarchy1"/>
    <dgm:cxn modelId="{5059D123-0D61-4106-8D1A-A8875C9F5531}" type="presParOf" srcId="{5998A243-6EDB-4BE6-8C79-FEEA19463366}" destId="{9244D4B7-13F3-4345-9618-2C26E23999E3}" srcOrd="1" destOrd="0" presId="urn:microsoft.com/office/officeart/2005/8/layout/hierarchy1"/>
    <dgm:cxn modelId="{C870B8E6-3EB5-48B0-A2B5-ADF1DF523AB8}" type="presParOf" srcId="{728A6FD1-1859-4C05-8564-7E66AFAC604C}" destId="{11EB251D-CB21-4162-9B7D-17C4CC3300FE}" srcOrd="1" destOrd="0" presId="urn:microsoft.com/office/officeart/2005/8/layout/hierarchy1"/>
    <dgm:cxn modelId="{98D65A91-DF38-4A07-96FD-C331250501FA}" type="presParOf" srcId="{AA4C2CF6-45BE-4E0C-A317-DE0B159A4C29}" destId="{4921574F-D4C7-44D0-A794-F3EB96111112}" srcOrd="2" destOrd="0" presId="urn:microsoft.com/office/officeart/2005/8/layout/hierarchy1"/>
    <dgm:cxn modelId="{CC566AD8-96F4-4A64-BECE-37FACEC258F8}" type="presParOf" srcId="{AA4C2CF6-45BE-4E0C-A317-DE0B159A4C29}" destId="{F5147C4B-0998-4498-A682-EC2AD509B044}" srcOrd="3" destOrd="0" presId="urn:microsoft.com/office/officeart/2005/8/layout/hierarchy1"/>
    <dgm:cxn modelId="{E3AF72E7-27AC-4D6C-80E3-354347B70314}" type="presParOf" srcId="{F5147C4B-0998-4498-A682-EC2AD509B044}" destId="{7F4934C2-D8BD-4B22-9B35-BF306554B689}" srcOrd="0" destOrd="0" presId="urn:microsoft.com/office/officeart/2005/8/layout/hierarchy1"/>
    <dgm:cxn modelId="{A08B9231-8E30-46F6-B9FB-7CF9C925C61D}" type="presParOf" srcId="{7F4934C2-D8BD-4B22-9B35-BF306554B689}" destId="{7C3C0F8F-2A0F-466D-8B92-29082B5907B4}" srcOrd="0" destOrd="0" presId="urn:microsoft.com/office/officeart/2005/8/layout/hierarchy1"/>
    <dgm:cxn modelId="{3086D27C-B595-40DC-839A-D18D33E88DE4}" type="presParOf" srcId="{7F4934C2-D8BD-4B22-9B35-BF306554B689}" destId="{C019A51A-75C6-471F-B473-A9ABBE7B305E}" srcOrd="1" destOrd="0" presId="urn:microsoft.com/office/officeart/2005/8/layout/hierarchy1"/>
    <dgm:cxn modelId="{3C194DF3-4968-4DAB-BE0A-6591AEB2998F}" type="presParOf" srcId="{F5147C4B-0998-4498-A682-EC2AD509B044}" destId="{E1C77392-669D-44F1-85C9-BD1B2980FEF8}" srcOrd="1" destOrd="0" presId="urn:microsoft.com/office/officeart/2005/8/layout/hierarchy1"/>
    <dgm:cxn modelId="{1C541A8A-7986-47F0-92D6-2F1A16BA6326}" type="presParOf" srcId="{A2B7F37A-E117-40FD-A593-30DB7D884C01}" destId="{4CFCCD68-E0F7-4758-AA47-685481089FA4}" srcOrd="2" destOrd="0" presId="urn:microsoft.com/office/officeart/2005/8/layout/hierarchy1"/>
    <dgm:cxn modelId="{FB8D5F25-EEE1-4245-9429-3A41A6530B83}" type="presParOf" srcId="{A2B7F37A-E117-40FD-A593-30DB7D884C01}" destId="{1DC39BCB-7C12-4A25-A0DC-B6A7147A16F8}" srcOrd="3" destOrd="0" presId="urn:microsoft.com/office/officeart/2005/8/layout/hierarchy1"/>
    <dgm:cxn modelId="{96370A37-A0C8-49EA-9525-17DE874E66E4}" type="presParOf" srcId="{1DC39BCB-7C12-4A25-A0DC-B6A7147A16F8}" destId="{8587952A-8AC3-4BBE-997A-EE7AB531C64B}" srcOrd="0" destOrd="0" presId="urn:microsoft.com/office/officeart/2005/8/layout/hierarchy1"/>
    <dgm:cxn modelId="{D6690309-EDA3-4A8E-940C-D8F9498B9102}" type="presParOf" srcId="{8587952A-8AC3-4BBE-997A-EE7AB531C64B}" destId="{AC25B3F0-CB4B-4007-B3DB-5CEC7E82B978}" srcOrd="0" destOrd="0" presId="urn:microsoft.com/office/officeart/2005/8/layout/hierarchy1"/>
    <dgm:cxn modelId="{74E77CF3-633A-4A1E-83B7-E30D261D02D2}" type="presParOf" srcId="{8587952A-8AC3-4BBE-997A-EE7AB531C64B}" destId="{3A85D36C-3550-4D36-9B34-770840104204}" srcOrd="1" destOrd="0" presId="urn:microsoft.com/office/officeart/2005/8/layout/hierarchy1"/>
    <dgm:cxn modelId="{0D278093-4B44-41CD-9B37-6AD024554F53}" type="presParOf" srcId="{1DC39BCB-7C12-4A25-A0DC-B6A7147A16F8}" destId="{41629039-CE69-4F13-824E-06C73AFDCE7F}" srcOrd="1" destOrd="0" presId="urn:microsoft.com/office/officeart/2005/8/layout/hierarchy1"/>
    <dgm:cxn modelId="{5D777DE9-0C0B-4BF4-8C7E-174E495D089D}" type="presParOf" srcId="{A2B7F37A-E117-40FD-A593-30DB7D884C01}" destId="{FC9D720D-23B8-4BB2-87DA-0F9200A2643A}" srcOrd="4" destOrd="0" presId="urn:microsoft.com/office/officeart/2005/8/layout/hierarchy1"/>
    <dgm:cxn modelId="{925995E6-FE28-4E09-A393-AA5372118BE2}" type="presParOf" srcId="{A2B7F37A-E117-40FD-A593-30DB7D884C01}" destId="{11C6AF67-CE0C-496E-A185-03A3E69F68AD}" srcOrd="5" destOrd="0" presId="urn:microsoft.com/office/officeart/2005/8/layout/hierarchy1"/>
    <dgm:cxn modelId="{16B544EC-CBE8-4882-93DD-938AF63C9A7E}" type="presParOf" srcId="{11C6AF67-CE0C-496E-A185-03A3E69F68AD}" destId="{711BFB3B-0074-4ED9-97D1-EA52593F5271}" srcOrd="0" destOrd="0" presId="urn:microsoft.com/office/officeart/2005/8/layout/hierarchy1"/>
    <dgm:cxn modelId="{3A506C6E-0B4F-467B-8A5B-3CA98E7A4E93}" type="presParOf" srcId="{711BFB3B-0074-4ED9-97D1-EA52593F5271}" destId="{48D34CCB-53EF-4D5E-BEFF-A1BAC9C3AB61}" srcOrd="0" destOrd="0" presId="urn:microsoft.com/office/officeart/2005/8/layout/hierarchy1"/>
    <dgm:cxn modelId="{DC3458C9-F5B5-4F18-B44E-654ABF3325C1}" type="presParOf" srcId="{711BFB3B-0074-4ED9-97D1-EA52593F5271}" destId="{9113A12D-D5B9-4EEE-BA8B-BF765134B4B5}" srcOrd="1" destOrd="0" presId="urn:microsoft.com/office/officeart/2005/8/layout/hierarchy1"/>
    <dgm:cxn modelId="{17157B68-A2D7-41EA-B38B-03512BE3FB18}" type="presParOf" srcId="{11C6AF67-CE0C-496E-A185-03A3E69F68AD}" destId="{25F437CB-9EFE-4616-8293-B6CA0124BB62}" srcOrd="1" destOrd="0" presId="urn:microsoft.com/office/officeart/2005/8/layout/hierarchy1"/>
    <dgm:cxn modelId="{4FC0CAFB-96AD-47AE-8D77-BAECAFD48EAF}" type="presParOf" srcId="{25F437CB-9EFE-4616-8293-B6CA0124BB62}" destId="{D526E551-F6D5-475C-BA8C-6D4CF3FCA4DA}" srcOrd="0" destOrd="0" presId="urn:microsoft.com/office/officeart/2005/8/layout/hierarchy1"/>
    <dgm:cxn modelId="{D7EE74BA-BE24-4562-8D13-A6C5D8613E92}" type="presParOf" srcId="{25F437CB-9EFE-4616-8293-B6CA0124BB62}" destId="{F02119D2-A8FD-4AB9-BB5B-D6E953772C30}" srcOrd="1" destOrd="0" presId="urn:microsoft.com/office/officeart/2005/8/layout/hierarchy1"/>
    <dgm:cxn modelId="{04DC8327-37FA-4600-9993-C7238E412A8E}" type="presParOf" srcId="{F02119D2-A8FD-4AB9-BB5B-D6E953772C30}" destId="{97C5E93C-BA78-47CF-A49E-8B4E38DBD91E}" srcOrd="0" destOrd="0" presId="urn:microsoft.com/office/officeart/2005/8/layout/hierarchy1"/>
    <dgm:cxn modelId="{0EF7CC39-454C-41F2-8F4A-46F67853757C}" type="presParOf" srcId="{97C5E93C-BA78-47CF-A49E-8B4E38DBD91E}" destId="{F0670DAC-B399-4235-AC55-D41B5A2637D3}" srcOrd="0" destOrd="0" presId="urn:microsoft.com/office/officeart/2005/8/layout/hierarchy1"/>
    <dgm:cxn modelId="{9DE2A494-265D-42B8-8BE5-94DE63093A99}" type="presParOf" srcId="{97C5E93C-BA78-47CF-A49E-8B4E38DBD91E}" destId="{4BB83ECB-4DFE-4626-BC27-83F38F3A15F0}" srcOrd="1" destOrd="0" presId="urn:microsoft.com/office/officeart/2005/8/layout/hierarchy1"/>
    <dgm:cxn modelId="{ACA1ED02-7C83-435F-A926-E60516BB8CB2}" type="presParOf" srcId="{F02119D2-A8FD-4AB9-BB5B-D6E953772C30}" destId="{8AB99441-B6AB-4B4C-B949-4B361612670E}" srcOrd="1" destOrd="0" presId="urn:microsoft.com/office/officeart/2005/8/layout/hierarchy1"/>
    <dgm:cxn modelId="{383291CC-DDCF-4AEB-B06A-4726D2B46F5F}" type="presParOf" srcId="{25F437CB-9EFE-4616-8293-B6CA0124BB62}" destId="{CD5A0BA4-78DE-43FE-AE08-154A28018161}" srcOrd="2" destOrd="0" presId="urn:microsoft.com/office/officeart/2005/8/layout/hierarchy1"/>
    <dgm:cxn modelId="{397741FE-C616-4697-B793-01FC631F4489}" type="presParOf" srcId="{25F437CB-9EFE-4616-8293-B6CA0124BB62}" destId="{474B848A-376C-4751-A50B-BA4517218DCC}" srcOrd="3" destOrd="0" presId="urn:microsoft.com/office/officeart/2005/8/layout/hierarchy1"/>
    <dgm:cxn modelId="{0AFFB597-5201-4EC9-B308-FB6B5EEFD3FD}" type="presParOf" srcId="{474B848A-376C-4751-A50B-BA4517218DCC}" destId="{240161CB-C36D-48E9-9F22-4433017C4074}" srcOrd="0" destOrd="0" presId="urn:microsoft.com/office/officeart/2005/8/layout/hierarchy1"/>
    <dgm:cxn modelId="{4B5DB9C8-9A62-4577-A66F-726992011F58}" type="presParOf" srcId="{240161CB-C36D-48E9-9F22-4433017C4074}" destId="{4555B2D0-F280-4CAA-9077-11E21FC7D34E}" srcOrd="0" destOrd="0" presId="urn:microsoft.com/office/officeart/2005/8/layout/hierarchy1"/>
    <dgm:cxn modelId="{DE38C531-C855-4A7F-8B86-4EEFA211FD74}" type="presParOf" srcId="{240161CB-C36D-48E9-9F22-4433017C4074}" destId="{4F77170A-E19D-43B2-8297-28D64632CF9C}" srcOrd="1" destOrd="0" presId="urn:microsoft.com/office/officeart/2005/8/layout/hierarchy1"/>
    <dgm:cxn modelId="{69673CAA-1529-40AE-8367-30EC03C24269}" type="presParOf" srcId="{474B848A-376C-4751-A50B-BA4517218DCC}" destId="{2567B3C6-0D6C-46D5-8A2F-84BC5658E73F}" srcOrd="1" destOrd="0" presId="urn:microsoft.com/office/officeart/2005/8/layout/hierarchy1"/>
    <dgm:cxn modelId="{6E0B6D64-C431-45E7-8414-D47FEA64C66B}" type="presParOf" srcId="{7C909DA7-EA91-4E46-BF47-72281B01CBED}" destId="{67B8DFB6-7794-46EF-92F3-575045E9F5D0}" srcOrd="2" destOrd="0" presId="urn:microsoft.com/office/officeart/2005/8/layout/hierarchy1"/>
    <dgm:cxn modelId="{4F395E2B-3F4A-476F-8C52-141C0CD00A38}" type="presParOf" srcId="{7C909DA7-EA91-4E46-BF47-72281B01CBED}" destId="{84BC444D-E0DB-419E-8BB8-27C60D8B10B5}" srcOrd="3" destOrd="0" presId="urn:microsoft.com/office/officeart/2005/8/layout/hierarchy1"/>
    <dgm:cxn modelId="{23B9AD92-8A37-4C33-83F7-FA73EC536B8A}" type="presParOf" srcId="{84BC444D-E0DB-419E-8BB8-27C60D8B10B5}" destId="{FA364766-9949-4CD5-AB16-01CD1DF37F4F}" srcOrd="0" destOrd="0" presId="urn:microsoft.com/office/officeart/2005/8/layout/hierarchy1"/>
    <dgm:cxn modelId="{B9FB9A82-E90B-4E84-B0C4-01BA953E32EA}" type="presParOf" srcId="{FA364766-9949-4CD5-AB16-01CD1DF37F4F}" destId="{F5B0352E-DCDD-47A3-9E11-0824A1467531}" srcOrd="0" destOrd="0" presId="urn:microsoft.com/office/officeart/2005/8/layout/hierarchy1"/>
    <dgm:cxn modelId="{2CF7AD93-BA25-4B2D-B5AB-4651A59F51CA}" type="presParOf" srcId="{FA364766-9949-4CD5-AB16-01CD1DF37F4F}" destId="{1D23AE42-2E2E-4ADA-ADDB-0732D5A37A54}" srcOrd="1" destOrd="0" presId="urn:microsoft.com/office/officeart/2005/8/layout/hierarchy1"/>
    <dgm:cxn modelId="{2AC3E1F3-CA99-4FCD-8C38-A067D504CA98}" type="presParOf" srcId="{84BC444D-E0DB-419E-8BB8-27C60D8B10B5}" destId="{EE2D6C0F-D451-4CD7-B0B1-9CAEC1B6799C}" srcOrd="1" destOrd="0" presId="urn:microsoft.com/office/officeart/2005/8/layout/hierarchy1"/>
    <dgm:cxn modelId="{29780FDD-E97C-4D27-9806-E8017B6BE489}" type="presParOf" srcId="{7C909DA7-EA91-4E46-BF47-72281B01CBED}" destId="{4A19E16E-7F4B-4EE7-8DBB-4FFB9EF1BC84}" srcOrd="4" destOrd="0" presId="urn:microsoft.com/office/officeart/2005/8/layout/hierarchy1"/>
    <dgm:cxn modelId="{402091EA-EE95-406B-8063-AD825B796087}" type="presParOf" srcId="{7C909DA7-EA91-4E46-BF47-72281B01CBED}" destId="{E643470F-A5EA-47C5-A23C-21C226ED5725}" srcOrd="5" destOrd="0" presId="urn:microsoft.com/office/officeart/2005/8/layout/hierarchy1"/>
    <dgm:cxn modelId="{44D66173-D4E4-45E3-B6FC-2F18AE129812}" type="presParOf" srcId="{E643470F-A5EA-47C5-A23C-21C226ED5725}" destId="{AC491F57-9861-41B6-81CE-08A43C191AE6}" srcOrd="0" destOrd="0" presId="urn:microsoft.com/office/officeart/2005/8/layout/hierarchy1"/>
    <dgm:cxn modelId="{59E0003F-1C3F-456E-87F4-EC14316316C1}" type="presParOf" srcId="{AC491F57-9861-41B6-81CE-08A43C191AE6}" destId="{B9D70AFE-F9DF-4196-B476-CDDC2BA6D389}" srcOrd="0" destOrd="0" presId="urn:microsoft.com/office/officeart/2005/8/layout/hierarchy1"/>
    <dgm:cxn modelId="{E18157F8-C08F-47C8-95FD-222085EA93F0}" type="presParOf" srcId="{AC491F57-9861-41B6-81CE-08A43C191AE6}" destId="{3A8636FC-20D3-442C-ACB4-FAFEF8FF8308}" srcOrd="1" destOrd="0" presId="urn:microsoft.com/office/officeart/2005/8/layout/hierarchy1"/>
    <dgm:cxn modelId="{3F7C8AC5-FB94-4E69-9501-C4F627B8DF76}" type="presParOf" srcId="{E643470F-A5EA-47C5-A23C-21C226ED5725}" destId="{8774623C-0788-41B9-88F5-B3491778A8C8}" srcOrd="1" destOrd="0" presId="urn:microsoft.com/office/officeart/2005/8/layout/hierarchy1"/>
    <dgm:cxn modelId="{FCB10F87-47AB-4B56-B96D-8B7169735170}" type="presParOf" srcId="{7C909DA7-EA91-4E46-BF47-72281B01CBED}" destId="{C09A755D-BDBB-4405-B012-A85D05770482}" srcOrd="6" destOrd="0" presId="urn:microsoft.com/office/officeart/2005/8/layout/hierarchy1"/>
    <dgm:cxn modelId="{424804FD-1207-4D89-8BB9-6878A6CBFD5A}" type="presParOf" srcId="{7C909DA7-EA91-4E46-BF47-72281B01CBED}" destId="{6E937125-C1D3-4B6A-A89D-ED101E8AED55}" srcOrd="7" destOrd="0" presId="urn:microsoft.com/office/officeart/2005/8/layout/hierarchy1"/>
    <dgm:cxn modelId="{33F7CDDD-8CA5-4FBB-9199-F4EDCB3381CC}" type="presParOf" srcId="{6E937125-C1D3-4B6A-A89D-ED101E8AED55}" destId="{6AEC277A-1A33-4F88-9A83-6DE7257238F2}" srcOrd="0" destOrd="0" presId="urn:microsoft.com/office/officeart/2005/8/layout/hierarchy1"/>
    <dgm:cxn modelId="{A1C7BED6-D46D-47D1-ADD0-DDD8E77AEBAF}" type="presParOf" srcId="{6AEC277A-1A33-4F88-9A83-6DE7257238F2}" destId="{53C8D906-F8E1-42F6-9BCB-3DABFC3F26FB}" srcOrd="0" destOrd="0" presId="urn:microsoft.com/office/officeart/2005/8/layout/hierarchy1"/>
    <dgm:cxn modelId="{9A5280EF-08DA-479C-A271-6DE9AF11D22B}" type="presParOf" srcId="{6AEC277A-1A33-4F88-9A83-6DE7257238F2}" destId="{0B5106BF-C45B-4235-B9B2-69319E9B0DF9}" srcOrd="1" destOrd="0" presId="urn:microsoft.com/office/officeart/2005/8/layout/hierarchy1"/>
    <dgm:cxn modelId="{41306003-6CD8-4394-830D-A900A3F00BD2}" type="presParOf" srcId="{6E937125-C1D3-4B6A-A89D-ED101E8AED55}" destId="{65B81C09-3258-4741-94BE-3DE769DE50D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48279FB-69BD-4C59-9AD8-2023DDFB9896}" type="doc">
      <dgm:prSet loTypeId="urn:microsoft.com/office/officeart/2005/8/layout/hierarchy1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52A0478F-2A10-4F6D-8EEC-D05BC175A8AE}">
      <dgm:prSet phldrT="[Szöveg]" custT="1"/>
      <dgm:spPr/>
      <dgm:t>
        <a:bodyPr/>
        <a:lstStyle/>
        <a:p>
          <a:r>
            <a:rPr lang="hu-H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Vámhatóság által kezelt elvonások</a:t>
          </a:r>
          <a:endParaRPr lang="hu-HU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032A45DB-2A40-45C4-84BD-BD6EA2146A49}" type="parTrans" cxnId="{762C07F7-7180-4281-B19E-B2A45C4186C2}">
      <dgm:prSet/>
      <dgm:spPr/>
      <dgm:t>
        <a:bodyPr/>
        <a:lstStyle/>
        <a:p>
          <a:endParaRPr lang="hu-HU"/>
        </a:p>
      </dgm:t>
    </dgm:pt>
    <dgm:pt modelId="{463E41C0-5D8E-4503-8F09-9D0666FFC556}" type="sibTrans" cxnId="{762C07F7-7180-4281-B19E-B2A45C4186C2}">
      <dgm:prSet/>
      <dgm:spPr/>
      <dgm:t>
        <a:bodyPr/>
        <a:lstStyle/>
        <a:p>
          <a:endParaRPr lang="hu-HU"/>
        </a:p>
      </dgm:t>
    </dgm:pt>
    <dgm:pt modelId="{004A9BDE-BF2F-42B0-893A-8EE2911343D3}">
      <dgm:prSet custT="1"/>
      <dgm:spPr/>
      <dgm:t>
        <a:bodyPr/>
        <a:lstStyle/>
        <a:p>
          <a:r>
            <a:rPr lang="hu-HU" sz="2000" b="1" dirty="0" smtClean="0">
              <a:latin typeface="Times New Roman" pitchFamily="18" charset="0"/>
              <a:cs typeface="Times New Roman" pitchFamily="18" charset="0"/>
            </a:rPr>
            <a:t>Regisztrációs adó (14,0 </a:t>
          </a:r>
          <a:r>
            <a:rPr lang="hu-HU" sz="2000" b="1" dirty="0" err="1" smtClean="0">
              <a:latin typeface="Times New Roman" pitchFamily="18" charset="0"/>
              <a:cs typeface="Times New Roman" pitchFamily="18" charset="0"/>
            </a:rPr>
            <a:t>mrd</a:t>
          </a:r>
          <a:r>
            <a:rPr lang="hu-HU" sz="2000" b="1" dirty="0" smtClean="0">
              <a:latin typeface="Times New Roman" pitchFamily="18" charset="0"/>
              <a:cs typeface="Times New Roman" pitchFamily="18" charset="0"/>
            </a:rPr>
            <a:t>)</a:t>
          </a:r>
          <a:endParaRPr lang="hu-HU" sz="2000" b="1" dirty="0">
            <a:latin typeface="Times New Roman" pitchFamily="18" charset="0"/>
            <a:cs typeface="Times New Roman" pitchFamily="18" charset="0"/>
          </a:endParaRPr>
        </a:p>
      </dgm:t>
    </dgm:pt>
    <dgm:pt modelId="{35D4AF18-1378-4E6A-BF74-F1E9484E8456}" type="parTrans" cxnId="{75B08906-FFB3-4343-B558-92B1C4E37040}">
      <dgm:prSet/>
      <dgm:spPr/>
      <dgm:t>
        <a:bodyPr/>
        <a:lstStyle/>
        <a:p>
          <a:endParaRPr lang="hu-HU" sz="1000"/>
        </a:p>
      </dgm:t>
    </dgm:pt>
    <dgm:pt modelId="{49DC5967-0BCF-45BD-BB2A-E141531009DC}" type="sibTrans" cxnId="{75B08906-FFB3-4343-B558-92B1C4E37040}">
      <dgm:prSet/>
      <dgm:spPr/>
      <dgm:t>
        <a:bodyPr/>
        <a:lstStyle/>
        <a:p>
          <a:endParaRPr lang="hu-HU"/>
        </a:p>
      </dgm:t>
    </dgm:pt>
    <dgm:pt modelId="{79FC1AF6-A1D7-453B-A25C-80B5C014A4BC}">
      <dgm:prSet custT="1"/>
      <dgm:spPr/>
      <dgm:t>
        <a:bodyPr/>
        <a:lstStyle/>
        <a:p>
          <a:r>
            <a:rPr lang="hu-HU" sz="2000" b="1" dirty="0" smtClean="0">
              <a:latin typeface="Times New Roman" pitchFamily="18" charset="0"/>
              <a:cs typeface="Times New Roman" pitchFamily="18" charset="0"/>
            </a:rPr>
            <a:t>Jövedéki adó </a:t>
          </a:r>
        </a:p>
        <a:p>
          <a:r>
            <a:rPr lang="hu-HU" sz="2000" b="1" dirty="0" smtClean="0">
              <a:latin typeface="Times New Roman" pitchFamily="18" charset="0"/>
              <a:cs typeface="Times New Roman" pitchFamily="18" charset="0"/>
            </a:rPr>
            <a:t>(947,1 </a:t>
          </a:r>
          <a:r>
            <a:rPr lang="hu-HU" sz="2000" b="1" dirty="0" err="1" smtClean="0">
              <a:latin typeface="Times New Roman" pitchFamily="18" charset="0"/>
              <a:cs typeface="Times New Roman" pitchFamily="18" charset="0"/>
            </a:rPr>
            <a:t>mrd</a:t>
          </a:r>
          <a:r>
            <a:rPr lang="hu-HU" sz="2000" b="1" dirty="0" smtClean="0">
              <a:latin typeface="Times New Roman" pitchFamily="18" charset="0"/>
              <a:cs typeface="Times New Roman" pitchFamily="18" charset="0"/>
            </a:rPr>
            <a:t>)</a:t>
          </a:r>
          <a:endParaRPr lang="hu-HU" sz="2000" b="1" dirty="0">
            <a:latin typeface="Times New Roman" pitchFamily="18" charset="0"/>
            <a:cs typeface="Times New Roman" pitchFamily="18" charset="0"/>
          </a:endParaRPr>
        </a:p>
      </dgm:t>
    </dgm:pt>
    <dgm:pt modelId="{473F59F4-D2F8-47DD-9DF0-2CD736DEE634}" type="parTrans" cxnId="{57994790-35A1-4DB2-AB59-56BA4DA7970C}">
      <dgm:prSet/>
      <dgm:spPr/>
      <dgm:t>
        <a:bodyPr/>
        <a:lstStyle/>
        <a:p>
          <a:endParaRPr lang="hu-HU" sz="1000"/>
        </a:p>
      </dgm:t>
    </dgm:pt>
    <dgm:pt modelId="{851DAE66-7B78-46D9-B92F-48FC909936B1}" type="sibTrans" cxnId="{57994790-35A1-4DB2-AB59-56BA4DA7970C}">
      <dgm:prSet/>
      <dgm:spPr/>
      <dgm:t>
        <a:bodyPr/>
        <a:lstStyle/>
        <a:p>
          <a:endParaRPr lang="hu-HU"/>
        </a:p>
      </dgm:t>
    </dgm:pt>
    <dgm:pt modelId="{31DC0B34-785E-4241-B19B-D6550F30CB8B}">
      <dgm:prSet custT="1"/>
      <dgm:spPr/>
      <dgm:t>
        <a:bodyPr/>
        <a:lstStyle/>
        <a:p>
          <a:r>
            <a:rPr lang="hu-HU" sz="2000" b="1" dirty="0" smtClean="0">
              <a:latin typeface="Times New Roman" pitchFamily="18" charset="0"/>
              <a:cs typeface="Times New Roman" pitchFamily="18" charset="0"/>
            </a:rPr>
            <a:t>Vámok</a:t>
          </a:r>
          <a:endParaRPr lang="hu-HU" sz="2000" b="1" dirty="0">
            <a:latin typeface="Times New Roman" pitchFamily="18" charset="0"/>
            <a:cs typeface="Times New Roman" pitchFamily="18" charset="0"/>
          </a:endParaRPr>
        </a:p>
      </dgm:t>
    </dgm:pt>
    <dgm:pt modelId="{787445A1-16D8-4F3F-8800-CE3D90BB0313}" type="parTrans" cxnId="{D96E6A9E-A552-4E10-9796-4BA63E0890DE}">
      <dgm:prSet/>
      <dgm:spPr/>
      <dgm:t>
        <a:bodyPr/>
        <a:lstStyle/>
        <a:p>
          <a:endParaRPr lang="hu-HU" sz="1000"/>
        </a:p>
      </dgm:t>
    </dgm:pt>
    <dgm:pt modelId="{49657642-5AE5-48E1-AA5C-24F5BB55FA08}" type="sibTrans" cxnId="{D96E6A9E-A552-4E10-9796-4BA63E0890DE}">
      <dgm:prSet/>
      <dgm:spPr/>
      <dgm:t>
        <a:bodyPr/>
        <a:lstStyle/>
        <a:p>
          <a:endParaRPr lang="hu-HU"/>
        </a:p>
      </dgm:t>
    </dgm:pt>
    <dgm:pt modelId="{9518B5D9-2E65-4281-8DA4-DAF39576E2DE}" type="pres">
      <dgm:prSet presAssocID="{748279FB-69BD-4C59-9AD8-2023DDFB989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u-HU"/>
        </a:p>
      </dgm:t>
    </dgm:pt>
    <dgm:pt modelId="{2B24950E-6F11-45FB-87E7-38CC842DECA9}" type="pres">
      <dgm:prSet presAssocID="{52A0478F-2A10-4F6D-8EEC-D05BC175A8AE}" presName="hierRoot1" presStyleCnt="0"/>
      <dgm:spPr/>
    </dgm:pt>
    <dgm:pt modelId="{F7A05EF1-1C05-40BF-854A-C367E5B0D21B}" type="pres">
      <dgm:prSet presAssocID="{52A0478F-2A10-4F6D-8EEC-D05BC175A8AE}" presName="composite" presStyleCnt="0"/>
      <dgm:spPr/>
    </dgm:pt>
    <dgm:pt modelId="{017B673E-C1EE-4692-B15C-AA5951AB0E74}" type="pres">
      <dgm:prSet presAssocID="{52A0478F-2A10-4F6D-8EEC-D05BC175A8AE}" presName="background" presStyleLbl="node0" presStyleIdx="0" presStyleCnt="1"/>
      <dgm:spPr/>
    </dgm:pt>
    <dgm:pt modelId="{4736923C-37B3-4DD4-86F3-D09F6348C9E9}" type="pres">
      <dgm:prSet presAssocID="{52A0478F-2A10-4F6D-8EEC-D05BC175A8AE}" presName="text" presStyleLbl="fgAcc0" presStyleIdx="0" presStyleCnt="1" custScaleX="146404" custScaleY="94758" custLinFactNeighborX="6316" custLinFactNeighborY="51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7C909DA7-EA91-4E46-BF47-72281B01CBED}" type="pres">
      <dgm:prSet presAssocID="{52A0478F-2A10-4F6D-8EEC-D05BC175A8AE}" presName="hierChild2" presStyleCnt="0"/>
      <dgm:spPr/>
    </dgm:pt>
    <dgm:pt modelId="{BC4DA6A0-6B45-4170-9A67-CD29DE2F4665}" type="pres">
      <dgm:prSet presAssocID="{35D4AF18-1378-4E6A-BF74-F1E9484E8456}" presName="Name10" presStyleLbl="parChTrans1D2" presStyleIdx="0" presStyleCnt="3"/>
      <dgm:spPr/>
      <dgm:t>
        <a:bodyPr/>
        <a:lstStyle/>
        <a:p>
          <a:endParaRPr lang="hu-HU"/>
        </a:p>
      </dgm:t>
    </dgm:pt>
    <dgm:pt modelId="{189694C5-CA2D-4EFC-A7D5-11A3CA5586E7}" type="pres">
      <dgm:prSet presAssocID="{004A9BDE-BF2F-42B0-893A-8EE2911343D3}" presName="hierRoot2" presStyleCnt="0"/>
      <dgm:spPr/>
    </dgm:pt>
    <dgm:pt modelId="{F64AF0D6-E53F-427E-A8D5-A7BA0B1FA7EF}" type="pres">
      <dgm:prSet presAssocID="{004A9BDE-BF2F-42B0-893A-8EE2911343D3}" presName="composite2" presStyleCnt="0"/>
      <dgm:spPr/>
    </dgm:pt>
    <dgm:pt modelId="{62EC0D6D-1696-4551-AEC3-CA4F7DC1858E}" type="pres">
      <dgm:prSet presAssocID="{004A9BDE-BF2F-42B0-893A-8EE2911343D3}" presName="background2" presStyleLbl="node2" presStyleIdx="0" presStyleCnt="3"/>
      <dgm:spPr/>
    </dgm:pt>
    <dgm:pt modelId="{5A7B0462-9D37-437C-99A9-47FA3D061E35}" type="pres">
      <dgm:prSet presAssocID="{004A9BDE-BF2F-42B0-893A-8EE2911343D3}" presName="text2" presStyleLbl="fgAcc2" presStyleIdx="0" presStyleCnt="3" custScaleY="64379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A2B7F37A-E117-40FD-A593-30DB7D884C01}" type="pres">
      <dgm:prSet presAssocID="{004A9BDE-BF2F-42B0-893A-8EE2911343D3}" presName="hierChild3" presStyleCnt="0"/>
      <dgm:spPr/>
    </dgm:pt>
    <dgm:pt modelId="{BEA82B94-30A8-448E-9FBC-31E04C19D002}" type="pres">
      <dgm:prSet presAssocID="{473F59F4-D2F8-47DD-9DF0-2CD736DEE634}" presName="Name10" presStyleLbl="parChTrans1D2" presStyleIdx="1" presStyleCnt="3"/>
      <dgm:spPr/>
      <dgm:t>
        <a:bodyPr/>
        <a:lstStyle/>
        <a:p>
          <a:endParaRPr lang="hu-HU"/>
        </a:p>
      </dgm:t>
    </dgm:pt>
    <dgm:pt modelId="{22DE68B2-0DD9-4BCC-B7E3-80B620A3326F}" type="pres">
      <dgm:prSet presAssocID="{79FC1AF6-A1D7-453B-A25C-80B5C014A4BC}" presName="hierRoot2" presStyleCnt="0"/>
      <dgm:spPr/>
    </dgm:pt>
    <dgm:pt modelId="{5D3D1F28-A108-446D-BE2A-1FA4BB54670C}" type="pres">
      <dgm:prSet presAssocID="{79FC1AF6-A1D7-453B-A25C-80B5C014A4BC}" presName="composite2" presStyleCnt="0"/>
      <dgm:spPr/>
    </dgm:pt>
    <dgm:pt modelId="{B6F7BD3C-6B7C-4393-81B0-6498402A45CB}" type="pres">
      <dgm:prSet presAssocID="{79FC1AF6-A1D7-453B-A25C-80B5C014A4BC}" presName="background2" presStyleLbl="node2" presStyleIdx="1" presStyleCnt="3"/>
      <dgm:spPr/>
    </dgm:pt>
    <dgm:pt modelId="{A8DA6C7A-7478-47DC-BC39-A8F060165519}" type="pres">
      <dgm:prSet presAssocID="{79FC1AF6-A1D7-453B-A25C-80B5C014A4BC}" presName="text2" presStyleLbl="fgAcc2" presStyleIdx="1" presStyleCnt="3" custScaleX="105897" custScaleY="62524" custLinFactNeighborX="2421" custLinFactNeighborY="-7219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00C7495E-D6BF-489D-82B8-5180BF19648A}" type="pres">
      <dgm:prSet presAssocID="{79FC1AF6-A1D7-453B-A25C-80B5C014A4BC}" presName="hierChild3" presStyleCnt="0"/>
      <dgm:spPr/>
    </dgm:pt>
    <dgm:pt modelId="{09C4276B-8657-476F-9EAC-90F9D632E267}" type="pres">
      <dgm:prSet presAssocID="{787445A1-16D8-4F3F-8800-CE3D90BB0313}" presName="Name10" presStyleLbl="parChTrans1D2" presStyleIdx="2" presStyleCnt="3"/>
      <dgm:spPr/>
      <dgm:t>
        <a:bodyPr/>
        <a:lstStyle/>
        <a:p>
          <a:endParaRPr lang="hu-HU"/>
        </a:p>
      </dgm:t>
    </dgm:pt>
    <dgm:pt modelId="{80017379-92C3-461A-BB15-350FB0858542}" type="pres">
      <dgm:prSet presAssocID="{31DC0B34-785E-4241-B19B-D6550F30CB8B}" presName="hierRoot2" presStyleCnt="0"/>
      <dgm:spPr/>
    </dgm:pt>
    <dgm:pt modelId="{644776B7-D3FB-41BA-AE6F-33B505324279}" type="pres">
      <dgm:prSet presAssocID="{31DC0B34-785E-4241-B19B-D6550F30CB8B}" presName="composite2" presStyleCnt="0"/>
      <dgm:spPr/>
    </dgm:pt>
    <dgm:pt modelId="{89EB1A27-736B-4FCA-82EC-5285F48F6006}" type="pres">
      <dgm:prSet presAssocID="{31DC0B34-785E-4241-B19B-D6550F30CB8B}" presName="background2" presStyleLbl="node2" presStyleIdx="2" presStyleCnt="3"/>
      <dgm:spPr/>
    </dgm:pt>
    <dgm:pt modelId="{727ADFFD-99A5-4FDB-9C4F-BA3221DC36FF}" type="pres">
      <dgm:prSet presAssocID="{31DC0B34-785E-4241-B19B-D6550F30CB8B}" presName="text2" presStyleLbl="fgAcc2" presStyleIdx="2" presStyleCnt="3" custScaleX="79398" custScaleY="56778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5ACA22D1-7FEB-4CFC-8DD7-976CECAE62DD}" type="pres">
      <dgm:prSet presAssocID="{31DC0B34-785E-4241-B19B-D6550F30CB8B}" presName="hierChild3" presStyleCnt="0"/>
      <dgm:spPr/>
    </dgm:pt>
  </dgm:ptLst>
  <dgm:cxnLst>
    <dgm:cxn modelId="{762C07F7-7180-4281-B19E-B2A45C4186C2}" srcId="{748279FB-69BD-4C59-9AD8-2023DDFB9896}" destId="{52A0478F-2A10-4F6D-8EEC-D05BC175A8AE}" srcOrd="0" destOrd="0" parTransId="{032A45DB-2A40-45C4-84BD-BD6EA2146A49}" sibTransId="{463E41C0-5D8E-4503-8F09-9D0666FFC556}"/>
    <dgm:cxn modelId="{BBF432F3-EB6D-4201-92BD-3F0E52819B8C}" type="presOf" srcId="{473F59F4-D2F8-47DD-9DF0-2CD736DEE634}" destId="{BEA82B94-30A8-448E-9FBC-31E04C19D002}" srcOrd="0" destOrd="0" presId="urn:microsoft.com/office/officeart/2005/8/layout/hierarchy1"/>
    <dgm:cxn modelId="{8B11F761-E4F3-46DE-9B60-65E2766D01A7}" type="presOf" srcId="{004A9BDE-BF2F-42B0-893A-8EE2911343D3}" destId="{5A7B0462-9D37-437C-99A9-47FA3D061E35}" srcOrd="0" destOrd="0" presId="urn:microsoft.com/office/officeart/2005/8/layout/hierarchy1"/>
    <dgm:cxn modelId="{7111F486-03E0-4CB2-B610-7F13BE35306E}" type="presOf" srcId="{787445A1-16D8-4F3F-8800-CE3D90BB0313}" destId="{09C4276B-8657-476F-9EAC-90F9D632E267}" srcOrd="0" destOrd="0" presId="urn:microsoft.com/office/officeart/2005/8/layout/hierarchy1"/>
    <dgm:cxn modelId="{92F4B799-5304-4B38-9A6B-61C4A75AC03C}" type="presOf" srcId="{52A0478F-2A10-4F6D-8EEC-D05BC175A8AE}" destId="{4736923C-37B3-4DD4-86F3-D09F6348C9E9}" srcOrd="0" destOrd="0" presId="urn:microsoft.com/office/officeart/2005/8/layout/hierarchy1"/>
    <dgm:cxn modelId="{75B08906-FFB3-4343-B558-92B1C4E37040}" srcId="{52A0478F-2A10-4F6D-8EEC-D05BC175A8AE}" destId="{004A9BDE-BF2F-42B0-893A-8EE2911343D3}" srcOrd="0" destOrd="0" parTransId="{35D4AF18-1378-4E6A-BF74-F1E9484E8456}" sibTransId="{49DC5967-0BCF-45BD-BB2A-E141531009DC}"/>
    <dgm:cxn modelId="{52D2110B-9424-4F7A-9D32-ECDDDD65EF62}" type="presOf" srcId="{31DC0B34-785E-4241-B19B-D6550F30CB8B}" destId="{727ADFFD-99A5-4FDB-9C4F-BA3221DC36FF}" srcOrd="0" destOrd="0" presId="urn:microsoft.com/office/officeart/2005/8/layout/hierarchy1"/>
    <dgm:cxn modelId="{D96E6A9E-A552-4E10-9796-4BA63E0890DE}" srcId="{52A0478F-2A10-4F6D-8EEC-D05BC175A8AE}" destId="{31DC0B34-785E-4241-B19B-D6550F30CB8B}" srcOrd="2" destOrd="0" parTransId="{787445A1-16D8-4F3F-8800-CE3D90BB0313}" sibTransId="{49657642-5AE5-48E1-AA5C-24F5BB55FA08}"/>
    <dgm:cxn modelId="{1E9C0E86-E0C3-4167-BB65-7086E0ACC8C6}" type="presOf" srcId="{748279FB-69BD-4C59-9AD8-2023DDFB9896}" destId="{9518B5D9-2E65-4281-8DA4-DAF39576E2DE}" srcOrd="0" destOrd="0" presId="urn:microsoft.com/office/officeart/2005/8/layout/hierarchy1"/>
    <dgm:cxn modelId="{D1C1F0A8-F96F-49D3-80DE-DF949195EF22}" type="presOf" srcId="{35D4AF18-1378-4E6A-BF74-F1E9484E8456}" destId="{BC4DA6A0-6B45-4170-9A67-CD29DE2F4665}" srcOrd="0" destOrd="0" presId="urn:microsoft.com/office/officeart/2005/8/layout/hierarchy1"/>
    <dgm:cxn modelId="{57994790-35A1-4DB2-AB59-56BA4DA7970C}" srcId="{52A0478F-2A10-4F6D-8EEC-D05BC175A8AE}" destId="{79FC1AF6-A1D7-453B-A25C-80B5C014A4BC}" srcOrd="1" destOrd="0" parTransId="{473F59F4-D2F8-47DD-9DF0-2CD736DEE634}" sibTransId="{851DAE66-7B78-46D9-B92F-48FC909936B1}"/>
    <dgm:cxn modelId="{FD5EEE78-89ED-4176-B817-9A031433AC38}" type="presOf" srcId="{79FC1AF6-A1D7-453B-A25C-80B5C014A4BC}" destId="{A8DA6C7A-7478-47DC-BC39-A8F060165519}" srcOrd="0" destOrd="0" presId="urn:microsoft.com/office/officeart/2005/8/layout/hierarchy1"/>
    <dgm:cxn modelId="{E068186B-13CF-4BB4-A9E4-8193C622B3CE}" type="presParOf" srcId="{9518B5D9-2E65-4281-8DA4-DAF39576E2DE}" destId="{2B24950E-6F11-45FB-87E7-38CC842DECA9}" srcOrd="0" destOrd="0" presId="urn:microsoft.com/office/officeart/2005/8/layout/hierarchy1"/>
    <dgm:cxn modelId="{802A856B-9C23-4646-9CA6-C05F07F6F879}" type="presParOf" srcId="{2B24950E-6F11-45FB-87E7-38CC842DECA9}" destId="{F7A05EF1-1C05-40BF-854A-C367E5B0D21B}" srcOrd="0" destOrd="0" presId="urn:microsoft.com/office/officeart/2005/8/layout/hierarchy1"/>
    <dgm:cxn modelId="{83C19292-4823-4F49-8D3C-3254FA0D026E}" type="presParOf" srcId="{F7A05EF1-1C05-40BF-854A-C367E5B0D21B}" destId="{017B673E-C1EE-4692-B15C-AA5951AB0E74}" srcOrd="0" destOrd="0" presId="urn:microsoft.com/office/officeart/2005/8/layout/hierarchy1"/>
    <dgm:cxn modelId="{4BD9AC46-4268-46E3-BD0D-3111413F3654}" type="presParOf" srcId="{F7A05EF1-1C05-40BF-854A-C367E5B0D21B}" destId="{4736923C-37B3-4DD4-86F3-D09F6348C9E9}" srcOrd="1" destOrd="0" presId="urn:microsoft.com/office/officeart/2005/8/layout/hierarchy1"/>
    <dgm:cxn modelId="{AA96DE0E-51D8-4DC3-84B7-53632A00FD18}" type="presParOf" srcId="{2B24950E-6F11-45FB-87E7-38CC842DECA9}" destId="{7C909DA7-EA91-4E46-BF47-72281B01CBED}" srcOrd="1" destOrd="0" presId="urn:microsoft.com/office/officeart/2005/8/layout/hierarchy1"/>
    <dgm:cxn modelId="{2E467FF6-CBAA-4719-B75E-0FDD43525E67}" type="presParOf" srcId="{7C909DA7-EA91-4E46-BF47-72281B01CBED}" destId="{BC4DA6A0-6B45-4170-9A67-CD29DE2F4665}" srcOrd="0" destOrd="0" presId="urn:microsoft.com/office/officeart/2005/8/layout/hierarchy1"/>
    <dgm:cxn modelId="{3A32C427-25F0-4E6F-8215-0087945DA51C}" type="presParOf" srcId="{7C909DA7-EA91-4E46-BF47-72281B01CBED}" destId="{189694C5-CA2D-4EFC-A7D5-11A3CA5586E7}" srcOrd="1" destOrd="0" presId="urn:microsoft.com/office/officeart/2005/8/layout/hierarchy1"/>
    <dgm:cxn modelId="{FDBBD64A-7A1B-46E4-97E7-AFDE0DE9978E}" type="presParOf" srcId="{189694C5-CA2D-4EFC-A7D5-11A3CA5586E7}" destId="{F64AF0D6-E53F-427E-A8D5-A7BA0B1FA7EF}" srcOrd="0" destOrd="0" presId="urn:microsoft.com/office/officeart/2005/8/layout/hierarchy1"/>
    <dgm:cxn modelId="{D27A1333-6965-4AE2-B423-7BE801B8D3AA}" type="presParOf" srcId="{F64AF0D6-E53F-427E-A8D5-A7BA0B1FA7EF}" destId="{62EC0D6D-1696-4551-AEC3-CA4F7DC1858E}" srcOrd="0" destOrd="0" presId="urn:microsoft.com/office/officeart/2005/8/layout/hierarchy1"/>
    <dgm:cxn modelId="{AD0F6737-F49F-4C70-96BC-CA9E997D6148}" type="presParOf" srcId="{F64AF0D6-E53F-427E-A8D5-A7BA0B1FA7EF}" destId="{5A7B0462-9D37-437C-99A9-47FA3D061E35}" srcOrd="1" destOrd="0" presId="urn:microsoft.com/office/officeart/2005/8/layout/hierarchy1"/>
    <dgm:cxn modelId="{47849F8F-DDE3-4112-BBFD-A04960899ED2}" type="presParOf" srcId="{189694C5-CA2D-4EFC-A7D5-11A3CA5586E7}" destId="{A2B7F37A-E117-40FD-A593-30DB7D884C01}" srcOrd="1" destOrd="0" presId="urn:microsoft.com/office/officeart/2005/8/layout/hierarchy1"/>
    <dgm:cxn modelId="{B3C0A63A-2AD9-49AE-A462-B5F0CEE3154D}" type="presParOf" srcId="{7C909DA7-EA91-4E46-BF47-72281B01CBED}" destId="{BEA82B94-30A8-448E-9FBC-31E04C19D002}" srcOrd="2" destOrd="0" presId="urn:microsoft.com/office/officeart/2005/8/layout/hierarchy1"/>
    <dgm:cxn modelId="{D625F74E-DFE5-4EB9-A4E0-A0F4E9FE9BEA}" type="presParOf" srcId="{7C909DA7-EA91-4E46-BF47-72281B01CBED}" destId="{22DE68B2-0DD9-4BCC-B7E3-80B620A3326F}" srcOrd="3" destOrd="0" presId="urn:microsoft.com/office/officeart/2005/8/layout/hierarchy1"/>
    <dgm:cxn modelId="{1F198BB3-1429-4947-945F-9F38A3A46077}" type="presParOf" srcId="{22DE68B2-0DD9-4BCC-B7E3-80B620A3326F}" destId="{5D3D1F28-A108-446D-BE2A-1FA4BB54670C}" srcOrd="0" destOrd="0" presId="urn:microsoft.com/office/officeart/2005/8/layout/hierarchy1"/>
    <dgm:cxn modelId="{1C03ADC9-6BBF-42CD-A7CC-11B3D8376264}" type="presParOf" srcId="{5D3D1F28-A108-446D-BE2A-1FA4BB54670C}" destId="{B6F7BD3C-6B7C-4393-81B0-6498402A45CB}" srcOrd="0" destOrd="0" presId="urn:microsoft.com/office/officeart/2005/8/layout/hierarchy1"/>
    <dgm:cxn modelId="{389F07DF-68E0-4F75-8B59-BDE8BEC6D5AB}" type="presParOf" srcId="{5D3D1F28-A108-446D-BE2A-1FA4BB54670C}" destId="{A8DA6C7A-7478-47DC-BC39-A8F060165519}" srcOrd="1" destOrd="0" presId="urn:microsoft.com/office/officeart/2005/8/layout/hierarchy1"/>
    <dgm:cxn modelId="{3B9D385D-B59A-43D1-9B43-4F180FDC6101}" type="presParOf" srcId="{22DE68B2-0DD9-4BCC-B7E3-80B620A3326F}" destId="{00C7495E-D6BF-489D-82B8-5180BF19648A}" srcOrd="1" destOrd="0" presId="urn:microsoft.com/office/officeart/2005/8/layout/hierarchy1"/>
    <dgm:cxn modelId="{9A6DA3C1-FD2C-4CED-A328-A10FC0782D4E}" type="presParOf" srcId="{7C909DA7-EA91-4E46-BF47-72281B01CBED}" destId="{09C4276B-8657-476F-9EAC-90F9D632E267}" srcOrd="4" destOrd="0" presId="urn:microsoft.com/office/officeart/2005/8/layout/hierarchy1"/>
    <dgm:cxn modelId="{295103D7-522A-40FA-8614-ED4C089D5DB9}" type="presParOf" srcId="{7C909DA7-EA91-4E46-BF47-72281B01CBED}" destId="{80017379-92C3-461A-BB15-350FB0858542}" srcOrd="5" destOrd="0" presId="urn:microsoft.com/office/officeart/2005/8/layout/hierarchy1"/>
    <dgm:cxn modelId="{BF89FB70-66D2-4A23-BCEB-81950785452F}" type="presParOf" srcId="{80017379-92C3-461A-BB15-350FB0858542}" destId="{644776B7-D3FB-41BA-AE6F-33B505324279}" srcOrd="0" destOrd="0" presId="urn:microsoft.com/office/officeart/2005/8/layout/hierarchy1"/>
    <dgm:cxn modelId="{83579432-58FC-4904-94CF-60C5916B2134}" type="presParOf" srcId="{644776B7-D3FB-41BA-AE6F-33B505324279}" destId="{89EB1A27-736B-4FCA-82EC-5285F48F6006}" srcOrd="0" destOrd="0" presId="urn:microsoft.com/office/officeart/2005/8/layout/hierarchy1"/>
    <dgm:cxn modelId="{F5798B44-F0E6-4247-BAA0-2FB355D2D125}" type="presParOf" srcId="{644776B7-D3FB-41BA-AE6F-33B505324279}" destId="{727ADFFD-99A5-4FDB-9C4F-BA3221DC36FF}" srcOrd="1" destOrd="0" presId="urn:microsoft.com/office/officeart/2005/8/layout/hierarchy1"/>
    <dgm:cxn modelId="{760BBBED-A64F-4FED-9529-8AF2AD2A9F2F}" type="presParOf" srcId="{80017379-92C3-461A-BB15-350FB0858542}" destId="{5ACA22D1-7FEB-4CFC-8DD7-976CECAE62D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06591A8-9180-4B31-BC27-CC2C987EDBB8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DCB4DF2D-FBBC-47FE-8173-9088BC5AFB1C}">
      <dgm:prSet phldrT="[Szöveg]" custT="1"/>
      <dgm:spPr/>
      <dgm:t>
        <a:bodyPr/>
        <a:lstStyle/>
        <a:p>
          <a:r>
            <a:rPr lang="hu-H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Állami adóhatóság által kezelt elvonások</a:t>
          </a:r>
          <a:endParaRPr lang="hu-HU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5AA582DD-E6D9-46D9-9513-CEAA7BDEF0C7}" type="parTrans" cxnId="{2903F151-6972-4AC5-B701-2FDDF32442AD}">
      <dgm:prSet/>
      <dgm:spPr/>
      <dgm:t>
        <a:bodyPr/>
        <a:lstStyle/>
        <a:p>
          <a:endParaRPr lang="hu-HU"/>
        </a:p>
      </dgm:t>
    </dgm:pt>
    <dgm:pt modelId="{DD004843-E191-4C8F-AD81-88E0FEE18DC2}" type="sibTrans" cxnId="{2903F151-6972-4AC5-B701-2FDDF32442AD}">
      <dgm:prSet/>
      <dgm:spPr/>
      <dgm:t>
        <a:bodyPr/>
        <a:lstStyle/>
        <a:p>
          <a:endParaRPr lang="hu-HU"/>
        </a:p>
      </dgm:t>
    </dgm:pt>
    <dgm:pt modelId="{5A46F760-2713-4E00-936C-25325634DAEF}">
      <dgm:prSet phldrT="[Szöveg]" custT="1"/>
      <dgm:spPr/>
      <dgm:t>
        <a:bodyPr/>
        <a:lstStyle/>
        <a:p>
          <a:r>
            <a:rPr lang="hu-HU" sz="1800" b="1" dirty="0" smtClean="0">
              <a:latin typeface="Times New Roman" pitchFamily="18" charset="0"/>
              <a:cs typeface="Times New Roman" pitchFamily="18" charset="0"/>
            </a:rPr>
            <a:t>Fogyasztáshoz, forgalomhoz kapcsolt elvonások (közvetett adók)</a:t>
          </a:r>
          <a:endParaRPr lang="hu-HU" sz="1800" b="1" dirty="0">
            <a:latin typeface="Times New Roman" pitchFamily="18" charset="0"/>
            <a:cs typeface="Times New Roman" pitchFamily="18" charset="0"/>
          </a:endParaRPr>
        </a:p>
      </dgm:t>
    </dgm:pt>
    <dgm:pt modelId="{E80C17B7-ADDF-4410-B968-3112CBF3B5C8}" type="parTrans" cxnId="{291151A6-B6CD-41E5-A62B-B89710DF5144}">
      <dgm:prSet/>
      <dgm:spPr/>
      <dgm:t>
        <a:bodyPr/>
        <a:lstStyle/>
        <a:p>
          <a:endParaRPr lang="hu-HU" b="1">
            <a:latin typeface="Times New Roman" pitchFamily="18" charset="0"/>
            <a:cs typeface="Times New Roman" pitchFamily="18" charset="0"/>
          </a:endParaRPr>
        </a:p>
      </dgm:t>
    </dgm:pt>
    <dgm:pt modelId="{19E81049-79A4-40C8-ACAB-91C295266EDC}" type="sibTrans" cxnId="{291151A6-B6CD-41E5-A62B-B89710DF5144}">
      <dgm:prSet/>
      <dgm:spPr/>
      <dgm:t>
        <a:bodyPr/>
        <a:lstStyle/>
        <a:p>
          <a:endParaRPr lang="hu-HU"/>
        </a:p>
      </dgm:t>
    </dgm:pt>
    <dgm:pt modelId="{68C93F5A-D29F-45E6-BB77-1B9DF1447B8C}">
      <dgm:prSet phldrT="[Szöveg]"/>
      <dgm:spPr/>
      <dgm:t>
        <a:bodyPr/>
        <a:lstStyle/>
        <a:p>
          <a:r>
            <a:rPr lang="hu-HU" b="1" dirty="0" smtClean="0">
              <a:latin typeface="Times New Roman" pitchFamily="18" charset="0"/>
              <a:cs typeface="Times New Roman" pitchFamily="18" charset="0"/>
            </a:rPr>
            <a:t>Nyereséget, jövedelmet terhelő elvonások (közvetlen adók)</a:t>
          </a:r>
          <a:endParaRPr lang="hu-HU" b="1" dirty="0">
            <a:latin typeface="Times New Roman" pitchFamily="18" charset="0"/>
            <a:cs typeface="Times New Roman" pitchFamily="18" charset="0"/>
          </a:endParaRPr>
        </a:p>
      </dgm:t>
    </dgm:pt>
    <dgm:pt modelId="{A11F0AD6-B506-48E0-B709-2F85F9F50B7A}" type="parTrans" cxnId="{415FD9F8-8ED1-4197-8E66-7A0221EADCB6}">
      <dgm:prSet/>
      <dgm:spPr/>
      <dgm:t>
        <a:bodyPr/>
        <a:lstStyle/>
        <a:p>
          <a:endParaRPr lang="hu-HU" b="1">
            <a:latin typeface="Times New Roman" pitchFamily="18" charset="0"/>
            <a:cs typeface="Times New Roman" pitchFamily="18" charset="0"/>
          </a:endParaRPr>
        </a:p>
      </dgm:t>
    </dgm:pt>
    <dgm:pt modelId="{CF4D1D78-8E3E-4773-AB96-61FDB910BA46}" type="sibTrans" cxnId="{415FD9F8-8ED1-4197-8E66-7A0221EADCB6}">
      <dgm:prSet/>
      <dgm:spPr/>
      <dgm:t>
        <a:bodyPr/>
        <a:lstStyle/>
        <a:p>
          <a:endParaRPr lang="hu-HU"/>
        </a:p>
      </dgm:t>
    </dgm:pt>
    <dgm:pt modelId="{57C07CBD-3262-428E-85B8-4384521D6744}">
      <dgm:prSet phldrT="[Szöveg]"/>
      <dgm:spPr/>
      <dgm:t>
        <a:bodyPr/>
        <a:lstStyle/>
        <a:p>
          <a:r>
            <a:rPr lang="hu-HU" b="1" dirty="0" smtClean="0">
              <a:latin typeface="Times New Roman" pitchFamily="18" charset="0"/>
              <a:cs typeface="Times New Roman" pitchFamily="18" charset="0"/>
            </a:rPr>
            <a:t>Adóhatóság által kezelt egyéb elvonások</a:t>
          </a:r>
          <a:endParaRPr lang="hu-HU" b="1" dirty="0">
            <a:latin typeface="Times New Roman" pitchFamily="18" charset="0"/>
            <a:cs typeface="Times New Roman" pitchFamily="18" charset="0"/>
          </a:endParaRPr>
        </a:p>
      </dgm:t>
    </dgm:pt>
    <dgm:pt modelId="{17486B85-F460-408B-BCB6-F648C7A26028}" type="parTrans" cxnId="{602697D5-0F65-4310-A69D-7E1DA388398D}">
      <dgm:prSet/>
      <dgm:spPr/>
      <dgm:t>
        <a:bodyPr/>
        <a:lstStyle/>
        <a:p>
          <a:endParaRPr lang="hu-HU" b="1">
            <a:latin typeface="Times New Roman" pitchFamily="18" charset="0"/>
            <a:cs typeface="Times New Roman" pitchFamily="18" charset="0"/>
          </a:endParaRPr>
        </a:p>
      </dgm:t>
    </dgm:pt>
    <dgm:pt modelId="{D8C4CAE7-9EBE-449D-857F-F3A2B6054E9B}" type="sibTrans" cxnId="{602697D5-0F65-4310-A69D-7E1DA388398D}">
      <dgm:prSet/>
      <dgm:spPr/>
      <dgm:t>
        <a:bodyPr/>
        <a:lstStyle/>
        <a:p>
          <a:endParaRPr lang="hu-HU"/>
        </a:p>
      </dgm:t>
    </dgm:pt>
    <dgm:pt modelId="{A3D38BF0-A5A2-4374-A8C3-C3364D693C90}" type="pres">
      <dgm:prSet presAssocID="{A06591A8-9180-4B31-BC27-CC2C987EDBB8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u-HU"/>
        </a:p>
      </dgm:t>
    </dgm:pt>
    <dgm:pt modelId="{1EC9B2F6-7333-4C6C-8B3F-4F48AD142C1C}" type="pres">
      <dgm:prSet presAssocID="{DCB4DF2D-FBBC-47FE-8173-9088BC5AFB1C}" presName="hierRoot1" presStyleCnt="0">
        <dgm:presLayoutVars>
          <dgm:hierBranch val="init"/>
        </dgm:presLayoutVars>
      </dgm:prSet>
      <dgm:spPr/>
    </dgm:pt>
    <dgm:pt modelId="{2CFDED8F-B800-458B-BF5D-3B2EC74A4AAB}" type="pres">
      <dgm:prSet presAssocID="{DCB4DF2D-FBBC-47FE-8173-9088BC5AFB1C}" presName="rootComposite1" presStyleCnt="0"/>
      <dgm:spPr/>
    </dgm:pt>
    <dgm:pt modelId="{85827BD8-07F4-455F-93B8-5A5E971C1FEF}" type="pres">
      <dgm:prSet presAssocID="{DCB4DF2D-FBBC-47FE-8173-9088BC5AFB1C}" presName="rootText1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A3B2CC3B-D80E-493E-A7D6-F379B6973C03}" type="pres">
      <dgm:prSet presAssocID="{DCB4DF2D-FBBC-47FE-8173-9088BC5AFB1C}" presName="topArc1" presStyleLbl="parChTrans1D1" presStyleIdx="0" presStyleCnt="8"/>
      <dgm:spPr/>
    </dgm:pt>
    <dgm:pt modelId="{B7860B79-7052-48E1-B294-89D411BB9FEE}" type="pres">
      <dgm:prSet presAssocID="{DCB4DF2D-FBBC-47FE-8173-9088BC5AFB1C}" presName="bottomArc1" presStyleLbl="parChTrans1D1" presStyleIdx="1" presStyleCnt="8"/>
      <dgm:spPr/>
    </dgm:pt>
    <dgm:pt modelId="{C9BF58D1-E480-4F73-82FB-E9FD744F44B7}" type="pres">
      <dgm:prSet presAssocID="{DCB4DF2D-FBBC-47FE-8173-9088BC5AFB1C}" presName="topConnNode1" presStyleLbl="node1" presStyleIdx="0" presStyleCnt="0"/>
      <dgm:spPr/>
      <dgm:t>
        <a:bodyPr/>
        <a:lstStyle/>
        <a:p>
          <a:endParaRPr lang="hu-HU"/>
        </a:p>
      </dgm:t>
    </dgm:pt>
    <dgm:pt modelId="{DC5C68D4-D6D1-46EC-AC4C-991B9534E043}" type="pres">
      <dgm:prSet presAssocID="{DCB4DF2D-FBBC-47FE-8173-9088BC5AFB1C}" presName="hierChild2" presStyleCnt="0"/>
      <dgm:spPr/>
    </dgm:pt>
    <dgm:pt modelId="{F1FDCF67-D965-40D4-A9F3-57BF96C6D699}" type="pres">
      <dgm:prSet presAssocID="{E80C17B7-ADDF-4410-B968-3112CBF3B5C8}" presName="Name28" presStyleLbl="parChTrans1D2" presStyleIdx="0" presStyleCnt="3"/>
      <dgm:spPr/>
      <dgm:t>
        <a:bodyPr/>
        <a:lstStyle/>
        <a:p>
          <a:endParaRPr lang="hu-HU"/>
        </a:p>
      </dgm:t>
    </dgm:pt>
    <dgm:pt modelId="{24E6B42F-8F19-4E5C-B5E4-7499EE7BC8CB}" type="pres">
      <dgm:prSet presAssocID="{5A46F760-2713-4E00-936C-25325634DAEF}" presName="hierRoot2" presStyleCnt="0">
        <dgm:presLayoutVars>
          <dgm:hierBranch val="init"/>
        </dgm:presLayoutVars>
      </dgm:prSet>
      <dgm:spPr/>
    </dgm:pt>
    <dgm:pt modelId="{D4E43E68-0D01-45F8-B7B4-9E813773843F}" type="pres">
      <dgm:prSet presAssocID="{5A46F760-2713-4E00-936C-25325634DAEF}" presName="rootComposite2" presStyleCnt="0"/>
      <dgm:spPr/>
    </dgm:pt>
    <dgm:pt modelId="{4441D76E-F450-44E3-BED3-D6E694B9D14A}" type="pres">
      <dgm:prSet presAssocID="{5A46F760-2713-4E00-936C-25325634DAEF}" presName="rootText2" presStyleLbl="alignAcc1" presStyleIdx="0" presStyleCnt="0" custScaleY="135599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7769F863-96B4-458C-8152-160ACE3DE9F5}" type="pres">
      <dgm:prSet presAssocID="{5A46F760-2713-4E00-936C-25325634DAEF}" presName="topArc2" presStyleLbl="parChTrans1D1" presStyleIdx="2" presStyleCnt="8"/>
      <dgm:spPr/>
    </dgm:pt>
    <dgm:pt modelId="{CE7BBFC5-8AD2-4187-9680-BD15E2448A02}" type="pres">
      <dgm:prSet presAssocID="{5A46F760-2713-4E00-936C-25325634DAEF}" presName="bottomArc2" presStyleLbl="parChTrans1D1" presStyleIdx="3" presStyleCnt="8"/>
      <dgm:spPr/>
    </dgm:pt>
    <dgm:pt modelId="{D7E7ECB9-EF8A-493F-891C-67B8173C373D}" type="pres">
      <dgm:prSet presAssocID="{5A46F760-2713-4E00-936C-25325634DAEF}" presName="topConnNode2" presStyleLbl="node2" presStyleIdx="0" presStyleCnt="0"/>
      <dgm:spPr/>
      <dgm:t>
        <a:bodyPr/>
        <a:lstStyle/>
        <a:p>
          <a:endParaRPr lang="hu-HU"/>
        </a:p>
      </dgm:t>
    </dgm:pt>
    <dgm:pt modelId="{404589D3-F184-4560-9DD2-828602F546B7}" type="pres">
      <dgm:prSet presAssocID="{5A46F760-2713-4E00-936C-25325634DAEF}" presName="hierChild4" presStyleCnt="0"/>
      <dgm:spPr/>
    </dgm:pt>
    <dgm:pt modelId="{62540216-322A-4C8E-99A1-73FA3B1D67A2}" type="pres">
      <dgm:prSet presAssocID="{5A46F760-2713-4E00-936C-25325634DAEF}" presName="hierChild5" presStyleCnt="0"/>
      <dgm:spPr/>
    </dgm:pt>
    <dgm:pt modelId="{E09719FD-B6DD-457B-8C8A-B958F47AD241}" type="pres">
      <dgm:prSet presAssocID="{A11F0AD6-B506-48E0-B709-2F85F9F50B7A}" presName="Name28" presStyleLbl="parChTrans1D2" presStyleIdx="1" presStyleCnt="3"/>
      <dgm:spPr/>
      <dgm:t>
        <a:bodyPr/>
        <a:lstStyle/>
        <a:p>
          <a:endParaRPr lang="hu-HU"/>
        </a:p>
      </dgm:t>
    </dgm:pt>
    <dgm:pt modelId="{3E93A7AE-E578-446F-9D8E-816F128B6746}" type="pres">
      <dgm:prSet presAssocID="{68C93F5A-D29F-45E6-BB77-1B9DF1447B8C}" presName="hierRoot2" presStyleCnt="0">
        <dgm:presLayoutVars>
          <dgm:hierBranch val="init"/>
        </dgm:presLayoutVars>
      </dgm:prSet>
      <dgm:spPr/>
    </dgm:pt>
    <dgm:pt modelId="{84411910-498F-4420-A63C-5E4E1F451639}" type="pres">
      <dgm:prSet presAssocID="{68C93F5A-D29F-45E6-BB77-1B9DF1447B8C}" presName="rootComposite2" presStyleCnt="0"/>
      <dgm:spPr/>
    </dgm:pt>
    <dgm:pt modelId="{27963976-5F1F-4C1F-A743-6E87A86B9D41}" type="pres">
      <dgm:prSet presAssocID="{68C93F5A-D29F-45E6-BB77-1B9DF1447B8C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362CCCD4-01FA-48FA-A4F8-283741FB186F}" type="pres">
      <dgm:prSet presAssocID="{68C93F5A-D29F-45E6-BB77-1B9DF1447B8C}" presName="topArc2" presStyleLbl="parChTrans1D1" presStyleIdx="4" presStyleCnt="8"/>
      <dgm:spPr/>
    </dgm:pt>
    <dgm:pt modelId="{368D95B7-8E73-4D5D-93E9-409AA4940146}" type="pres">
      <dgm:prSet presAssocID="{68C93F5A-D29F-45E6-BB77-1B9DF1447B8C}" presName="bottomArc2" presStyleLbl="parChTrans1D1" presStyleIdx="5" presStyleCnt="8"/>
      <dgm:spPr/>
    </dgm:pt>
    <dgm:pt modelId="{CC6BB590-678D-4AD0-981D-94ACD45B8816}" type="pres">
      <dgm:prSet presAssocID="{68C93F5A-D29F-45E6-BB77-1B9DF1447B8C}" presName="topConnNode2" presStyleLbl="node2" presStyleIdx="0" presStyleCnt="0"/>
      <dgm:spPr/>
      <dgm:t>
        <a:bodyPr/>
        <a:lstStyle/>
        <a:p>
          <a:endParaRPr lang="hu-HU"/>
        </a:p>
      </dgm:t>
    </dgm:pt>
    <dgm:pt modelId="{8C8D980B-3AC9-4428-AB8F-4FD276154742}" type="pres">
      <dgm:prSet presAssocID="{68C93F5A-D29F-45E6-BB77-1B9DF1447B8C}" presName="hierChild4" presStyleCnt="0"/>
      <dgm:spPr/>
    </dgm:pt>
    <dgm:pt modelId="{814EFE17-978F-46FE-9D9E-A39BFF49A91A}" type="pres">
      <dgm:prSet presAssocID="{68C93F5A-D29F-45E6-BB77-1B9DF1447B8C}" presName="hierChild5" presStyleCnt="0"/>
      <dgm:spPr/>
    </dgm:pt>
    <dgm:pt modelId="{1AE55082-A0AE-497E-A8E5-BE6E58F7C73C}" type="pres">
      <dgm:prSet presAssocID="{17486B85-F460-408B-BCB6-F648C7A26028}" presName="Name28" presStyleLbl="parChTrans1D2" presStyleIdx="2" presStyleCnt="3"/>
      <dgm:spPr/>
      <dgm:t>
        <a:bodyPr/>
        <a:lstStyle/>
        <a:p>
          <a:endParaRPr lang="hu-HU"/>
        </a:p>
      </dgm:t>
    </dgm:pt>
    <dgm:pt modelId="{6F9D0F36-2C10-4EA0-A57E-FB7DD7C6931B}" type="pres">
      <dgm:prSet presAssocID="{57C07CBD-3262-428E-85B8-4384521D6744}" presName="hierRoot2" presStyleCnt="0">
        <dgm:presLayoutVars>
          <dgm:hierBranch val="init"/>
        </dgm:presLayoutVars>
      </dgm:prSet>
      <dgm:spPr/>
    </dgm:pt>
    <dgm:pt modelId="{DEAC2A5A-9CF1-4614-9647-C9AF49E977D8}" type="pres">
      <dgm:prSet presAssocID="{57C07CBD-3262-428E-85B8-4384521D6744}" presName="rootComposite2" presStyleCnt="0"/>
      <dgm:spPr/>
    </dgm:pt>
    <dgm:pt modelId="{03DF8638-0BDD-424A-805D-2C6CC951CE45}" type="pres">
      <dgm:prSet presAssocID="{57C07CBD-3262-428E-85B8-4384521D6744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C5C43ED2-B3FF-456A-9A79-ABD6D2D6F072}" type="pres">
      <dgm:prSet presAssocID="{57C07CBD-3262-428E-85B8-4384521D6744}" presName="topArc2" presStyleLbl="parChTrans1D1" presStyleIdx="6" presStyleCnt="8"/>
      <dgm:spPr/>
    </dgm:pt>
    <dgm:pt modelId="{234E4332-BF17-42FB-9A2D-9B01267A242C}" type="pres">
      <dgm:prSet presAssocID="{57C07CBD-3262-428E-85B8-4384521D6744}" presName="bottomArc2" presStyleLbl="parChTrans1D1" presStyleIdx="7" presStyleCnt="8"/>
      <dgm:spPr/>
    </dgm:pt>
    <dgm:pt modelId="{DC068380-9F33-4A75-A17E-75CBD37F5007}" type="pres">
      <dgm:prSet presAssocID="{57C07CBD-3262-428E-85B8-4384521D6744}" presName="topConnNode2" presStyleLbl="node2" presStyleIdx="0" presStyleCnt="0"/>
      <dgm:spPr/>
      <dgm:t>
        <a:bodyPr/>
        <a:lstStyle/>
        <a:p>
          <a:endParaRPr lang="hu-HU"/>
        </a:p>
      </dgm:t>
    </dgm:pt>
    <dgm:pt modelId="{338B1540-B929-4E25-A6FF-CD587D7D147C}" type="pres">
      <dgm:prSet presAssocID="{57C07CBD-3262-428E-85B8-4384521D6744}" presName="hierChild4" presStyleCnt="0"/>
      <dgm:spPr/>
    </dgm:pt>
    <dgm:pt modelId="{8C20FD26-BBEB-4B52-9D8D-00E0A4CF2D28}" type="pres">
      <dgm:prSet presAssocID="{57C07CBD-3262-428E-85B8-4384521D6744}" presName="hierChild5" presStyleCnt="0"/>
      <dgm:spPr/>
    </dgm:pt>
    <dgm:pt modelId="{7C1EAA93-4B0B-4714-B4F9-3AB623CCF2B0}" type="pres">
      <dgm:prSet presAssocID="{DCB4DF2D-FBBC-47FE-8173-9088BC5AFB1C}" presName="hierChild3" presStyleCnt="0"/>
      <dgm:spPr/>
    </dgm:pt>
  </dgm:ptLst>
  <dgm:cxnLst>
    <dgm:cxn modelId="{6BF4EE27-A6B6-4E80-B74C-813E64FD6BB0}" type="presOf" srcId="{A11F0AD6-B506-48E0-B709-2F85F9F50B7A}" destId="{E09719FD-B6DD-457B-8C8A-B958F47AD241}" srcOrd="0" destOrd="0" presId="urn:microsoft.com/office/officeart/2008/layout/HalfCircleOrganizationChart"/>
    <dgm:cxn modelId="{9A075890-CD9A-42D1-A6A4-12B63132D9CC}" type="presOf" srcId="{57C07CBD-3262-428E-85B8-4384521D6744}" destId="{03DF8638-0BDD-424A-805D-2C6CC951CE45}" srcOrd="0" destOrd="0" presId="urn:microsoft.com/office/officeart/2008/layout/HalfCircleOrganizationChart"/>
    <dgm:cxn modelId="{45E1FEDA-A27F-4864-8383-067EECD24AA9}" type="presOf" srcId="{DCB4DF2D-FBBC-47FE-8173-9088BC5AFB1C}" destId="{85827BD8-07F4-455F-93B8-5A5E971C1FEF}" srcOrd="0" destOrd="0" presId="urn:microsoft.com/office/officeart/2008/layout/HalfCircleOrganizationChart"/>
    <dgm:cxn modelId="{EDFD2BDD-1494-476E-8845-18D38BD72CAF}" type="presOf" srcId="{E80C17B7-ADDF-4410-B968-3112CBF3B5C8}" destId="{F1FDCF67-D965-40D4-A9F3-57BF96C6D699}" srcOrd="0" destOrd="0" presId="urn:microsoft.com/office/officeart/2008/layout/HalfCircleOrganizationChart"/>
    <dgm:cxn modelId="{2B55E408-4669-49B0-A415-2AE35971EA12}" type="presOf" srcId="{68C93F5A-D29F-45E6-BB77-1B9DF1447B8C}" destId="{CC6BB590-678D-4AD0-981D-94ACD45B8816}" srcOrd="1" destOrd="0" presId="urn:microsoft.com/office/officeart/2008/layout/HalfCircleOrganizationChart"/>
    <dgm:cxn modelId="{602697D5-0F65-4310-A69D-7E1DA388398D}" srcId="{DCB4DF2D-FBBC-47FE-8173-9088BC5AFB1C}" destId="{57C07CBD-3262-428E-85B8-4384521D6744}" srcOrd="2" destOrd="0" parTransId="{17486B85-F460-408B-BCB6-F648C7A26028}" sibTransId="{D8C4CAE7-9EBE-449D-857F-F3A2B6054E9B}"/>
    <dgm:cxn modelId="{D9F92A86-8478-442B-B68B-6B332BF9E9BE}" type="presOf" srcId="{5A46F760-2713-4E00-936C-25325634DAEF}" destId="{4441D76E-F450-44E3-BED3-D6E694B9D14A}" srcOrd="0" destOrd="0" presId="urn:microsoft.com/office/officeart/2008/layout/HalfCircleOrganizationChart"/>
    <dgm:cxn modelId="{415FD9F8-8ED1-4197-8E66-7A0221EADCB6}" srcId="{DCB4DF2D-FBBC-47FE-8173-9088BC5AFB1C}" destId="{68C93F5A-D29F-45E6-BB77-1B9DF1447B8C}" srcOrd="1" destOrd="0" parTransId="{A11F0AD6-B506-48E0-B709-2F85F9F50B7A}" sibTransId="{CF4D1D78-8E3E-4773-AB96-61FDB910BA46}"/>
    <dgm:cxn modelId="{21C77BB7-A647-4754-9F85-F84B1FEC15BF}" type="presOf" srcId="{A06591A8-9180-4B31-BC27-CC2C987EDBB8}" destId="{A3D38BF0-A5A2-4374-A8C3-C3364D693C90}" srcOrd="0" destOrd="0" presId="urn:microsoft.com/office/officeart/2008/layout/HalfCircleOrganizationChart"/>
    <dgm:cxn modelId="{F09024A0-CED4-491D-87CE-F5509794DA9E}" type="presOf" srcId="{DCB4DF2D-FBBC-47FE-8173-9088BC5AFB1C}" destId="{C9BF58D1-E480-4F73-82FB-E9FD744F44B7}" srcOrd="1" destOrd="0" presId="urn:microsoft.com/office/officeart/2008/layout/HalfCircleOrganizationChart"/>
    <dgm:cxn modelId="{70E53D70-17BE-45F5-8167-135B8CCE5AB9}" type="presOf" srcId="{68C93F5A-D29F-45E6-BB77-1B9DF1447B8C}" destId="{27963976-5F1F-4C1F-A743-6E87A86B9D41}" srcOrd="0" destOrd="0" presId="urn:microsoft.com/office/officeart/2008/layout/HalfCircleOrganizationChart"/>
    <dgm:cxn modelId="{964114F6-3CDA-4240-95C2-F4AB113A4F31}" type="presOf" srcId="{5A46F760-2713-4E00-936C-25325634DAEF}" destId="{D7E7ECB9-EF8A-493F-891C-67B8173C373D}" srcOrd="1" destOrd="0" presId="urn:microsoft.com/office/officeart/2008/layout/HalfCircleOrganizationChart"/>
    <dgm:cxn modelId="{2903F151-6972-4AC5-B701-2FDDF32442AD}" srcId="{A06591A8-9180-4B31-BC27-CC2C987EDBB8}" destId="{DCB4DF2D-FBBC-47FE-8173-9088BC5AFB1C}" srcOrd="0" destOrd="0" parTransId="{5AA582DD-E6D9-46D9-9513-CEAA7BDEF0C7}" sibTransId="{DD004843-E191-4C8F-AD81-88E0FEE18DC2}"/>
    <dgm:cxn modelId="{4863481F-1377-40EC-BF80-5E40B19F0130}" type="presOf" srcId="{17486B85-F460-408B-BCB6-F648C7A26028}" destId="{1AE55082-A0AE-497E-A8E5-BE6E58F7C73C}" srcOrd="0" destOrd="0" presId="urn:microsoft.com/office/officeart/2008/layout/HalfCircleOrganizationChart"/>
    <dgm:cxn modelId="{291151A6-B6CD-41E5-A62B-B89710DF5144}" srcId="{DCB4DF2D-FBBC-47FE-8173-9088BC5AFB1C}" destId="{5A46F760-2713-4E00-936C-25325634DAEF}" srcOrd="0" destOrd="0" parTransId="{E80C17B7-ADDF-4410-B968-3112CBF3B5C8}" sibTransId="{19E81049-79A4-40C8-ACAB-91C295266EDC}"/>
    <dgm:cxn modelId="{4AF509ED-172C-4C1C-B305-331C9AB5EB31}" type="presOf" srcId="{57C07CBD-3262-428E-85B8-4384521D6744}" destId="{DC068380-9F33-4A75-A17E-75CBD37F5007}" srcOrd="1" destOrd="0" presId="urn:microsoft.com/office/officeart/2008/layout/HalfCircleOrganizationChart"/>
    <dgm:cxn modelId="{FE6A1509-BCB0-4AED-927B-EAC71636C303}" type="presParOf" srcId="{A3D38BF0-A5A2-4374-A8C3-C3364D693C90}" destId="{1EC9B2F6-7333-4C6C-8B3F-4F48AD142C1C}" srcOrd="0" destOrd="0" presId="urn:microsoft.com/office/officeart/2008/layout/HalfCircleOrganizationChart"/>
    <dgm:cxn modelId="{0FB9E9BC-802F-498E-B7C7-DC465045CC35}" type="presParOf" srcId="{1EC9B2F6-7333-4C6C-8B3F-4F48AD142C1C}" destId="{2CFDED8F-B800-458B-BF5D-3B2EC74A4AAB}" srcOrd="0" destOrd="0" presId="urn:microsoft.com/office/officeart/2008/layout/HalfCircleOrganizationChart"/>
    <dgm:cxn modelId="{83A0AF9F-5A7D-4DBB-B805-5C353ADD4A2E}" type="presParOf" srcId="{2CFDED8F-B800-458B-BF5D-3B2EC74A4AAB}" destId="{85827BD8-07F4-455F-93B8-5A5E971C1FEF}" srcOrd="0" destOrd="0" presId="urn:microsoft.com/office/officeart/2008/layout/HalfCircleOrganizationChart"/>
    <dgm:cxn modelId="{5F8009C7-3ABB-4E3E-9452-00ED93B32027}" type="presParOf" srcId="{2CFDED8F-B800-458B-BF5D-3B2EC74A4AAB}" destId="{A3B2CC3B-D80E-493E-A7D6-F379B6973C03}" srcOrd="1" destOrd="0" presId="urn:microsoft.com/office/officeart/2008/layout/HalfCircleOrganizationChart"/>
    <dgm:cxn modelId="{F9E983DD-B4CD-4CED-95FD-A30E54D2BF3E}" type="presParOf" srcId="{2CFDED8F-B800-458B-BF5D-3B2EC74A4AAB}" destId="{B7860B79-7052-48E1-B294-89D411BB9FEE}" srcOrd="2" destOrd="0" presId="urn:microsoft.com/office/officeart/2008/layout/HalfCircleOrganizationChart"/>
    <dgm:cxn modelId="{80F0EDD3-0F80-49C3-88F7-5B611F206D77}" type="presParOf" srcId="{2CFDED8F-B800-458B-BF5D-3B2EC74A4AAB}" destId="{C9BF58D1-E480-4F73-82FB-E9FD744F44B7}" srcOrd="3" destOrd="0" presId="urn:microsoft.com/office/officeart/2008/layout/HalfCircleOrganizationChart"/>
    <dgm:cxn modelId="{5755A456-C36A-40C2-BF3E-C745C7D7AC30}" type="presParOf" srcId="{1EC9B2F6-7333-4C6C-8B3F-4F48AD142C1C}" destId="{DC5C68D4-D6D1-46EC-AC4C-991B9534E043}" srcOrd="1" destOrd="0" presId="urn:microsoft.com/office/officeart/2008/layout/HalfCircleOrganizationChart"/>
    <dgm:cxn modelId="{66F54103-B266-4AF8-8F3E-CD7626CFAC71}" type="presParOf" srcId="{DC5C68D4-D6D1-46EC-AC4C-991B9534E043}" destId="{F1FDCF67-D965-40D4-A9F3-57BF96C6D699}" srcOrd="0" destOrd="0" presId="urn:microsoft.com/office/officeart/2008/layout/HalfCircleOrganizationChart"/>
    <dgm:cxn modelId="{78313FB8-AB7A-49CC-89C5-2FE6526B97E1}" type="presParOf" srcId="{DC5C68D4-D6D1-46EC-AC4C-991B9534E043}" destId="{24E6B42F-8F19-4E5C-B5E4-7499EE7BC8CB}" srcOrd="1" destOrd="0" presId="urn:microsoft.com/office/officeart/2008/layout/HalfCircleOrganizationChart"/>
    <dgm:cxn modelId="{F4C304E4-CA11-47C0-A027-DA937C3EAAA0}" type="presParOf" srcId="{24E6B42F-8F19-4E5C-B5E4-7499EE7BC8CB}" destId="{D4E43E68-0D01-45F8-B7B4-9E813773843F}" srcOrd="0" destOrd="0" presId="urn:microsoft.com/office/officeart/2008/layout/HalfCircleOrganizationChart"/>
    <dgm:cxn modelId="{E99C124C-9998-4BFE-B926-1A13B1766817}" type="presParOf" srcId="{D4E43E68-0D01-45F8-B7B4-9E813773843F}" destId="{4441D76E-F450-44E3-BED3-D6E694B9D14A}" srcOrd="0" destOrd="0" presId="urn:microsoft.com/office/officeart/2008/layout/HalfCircleOrganizationChart"/>
    <dgm:cxn modelId="{6D66E053-4D16-4FD1-885C-D3A71D3CE63D}" type="presParOf" srcId="{D4E43E68-0D01-45F8-B7B4-9E813773843F}" destId="{7769F863-96B4-458C-8152-160ACE3DE9F5}" srcOrd="1" destOrd="0" presId="urn:microsoft.com/office/officeart/2008/layout/HalfCircleOrganizationChart"/>
    <dgm:cxn modelId="{3D5D9E5A-9A7A-4E3B-9909-B4AB1A3803D1}" type="presParOf" srcId="{D4E43E68-0D01-45F8-B7B4-9E813773843F}" destId="{CE7BBFC5-8AD2-4187-9680-BD15E2448A02}" srcOrd="2" destOrd="0" presId="urn:microsoft.com/office/officeart/2008/layout/HalfCircleOrganizationChart"/>
    <dgm:cxn modelId="{445D9C34-0253-4C3E-9A32-93D1CA563D44}" type="presParOf" srcId="{D4E43E68-0D01-45F8-B7B4-9E813773843F}" destId="{D7E7ECB9-EF8A-493F-891C-67B8173C373D}" srcOrd="3" destOrd="0" presId="urn:microsoft.com/office/officeart/2008/layout/HalfCircleOrganizationChart"/>
    <dgm:cxn modelId="{82A70B81-A073-4A90-9FC6-7515A3C72B24}" type="presParOf" srcId="{24E6B42F-8F19-4E5C-B5E4-7499EE7BC8CB}" destId="{404589D3-F184-4560-9DD2-828602F546B7}" srcOrd="1" destOrd="0" presId="urn:microsoft.com/office/officeart/2008/layout/HalfCircleOrganizationChart"/>
    <dgm:cxn modelId="{F5ED4677-0CE5-44B3-AEBE-7F4AB45F0094}" type="presParOf" srcId="{24E6B42F-8F19-4E5C-B5E4-7499EE7BC8CB}" destId="{62540216-322A-4C8E-99A1-73FA3B1D67A2}" srcOrd="2" destOrd="0" presId="urn:microsoft.com/office/officeart/2008/layout/HalfCircleOrganizationChart"/>
    <dgm:cxn modelId="{D830C869-6B5A-4C27-8BA5-ED5E78D1FB91}" type="presParOf" srcId="{DC5C68D4-D6D1-46EC-AC4C-991B9534E043}" destId="{E09719FD-B6DD-457B-8C8A-B958F47AD241}" srcOrd="2" destOrd="0" presId="urn:microsoft.com/office/officeart/2008/layout/HalfCircleOrganizationChart"/>
    <dgm:cxn modelId="{CB3755A4-0C41-4A51-AEA8-84F13ABDAF06}" type="presParOf" srcId="{DC5C68D4-D6D1-46EC-AC4C-991B9534E043}" destId="{3E93A7AE-E578-446F-9D8E-816F128B6746}" srcOrd="3" destOrd="0" presId="urn:microsoft.com/office/officeart/2008/layout/HalfCircleOrganizationChart"/>
    <dgm:cxn modelId="{3DBCF253-4F0F-4D04-A9A7-714E545FC0E8}" type="presParOf" srcId="{3E93A7AE-E578-446F-9D8E-816F128B6746}" destId="{84411910-498F-4420-A63C-5E4E1F451639}" srcOrd="0" destOrd="0" presId="urn:microsoft.com/office/officeart/2008/layout/HalfCircleOrganizationChart"/>
    <dgm:cxn modelId="{D17E05C6-92FB-4691-9B57-B3CEB96BBD75}" type="presParOf" srcId="{84411910-498F-4420-A63C-5E4E1F451639}" destId="{27963976-5F1F-4C1F-A743-6E87A86B9D41}" srcOrd="0" destOrd="0" presId="urn:microsoft.com/office/officeart/2008/layout/HalfCircleOrganizationChart"/>
    <dgm:cxn modelId="{8E66DE30-142E-4625-B365-8B7DFA5F8DC3}" type="presParOf" srcId="{84411910-498F-4420-A63C-5E4E1F451639}" destId="{362CCCD4-01FA-48FA-A4F8-283741FB186F}" srcOrd="1" destOrd="0" presId="urn:microsoft.com/office/officeart/2008/layout/HalfCircleOrganizationChart"/>
    <dgm:cxn modelId="{B76AA318-29E6-4643-B27D-69FC6565844B}" type="presParOf" srcId="{84411910-498F-4420-A63C-5E4E1F451639}" destId="{368D95B7-8E73-4D5D-93E9-409AA4940146}" srcOrd="2" destOrd="0" presId="urn:microsoft.com/office/officeart/2008/layout/HalfCircleOrganizationChart"/>
    <dgm:cxn modelId="{6195DD20-9BD7-4B90-8A79-05981F49769B}" type="presParOf" srcId="{84411910-498F-4420-A63C-5E4E1F451639}" destId="{CC6BB590-678D-4AD0-981D-94ACD45B8816}" srcOrd="3" destOrd="0" presId="urn:microsoft.com/office/officeart/2008/layout/HalfCircleOrganizationChart"/>
    <dgm:cxn modelId="{F2A2BBD2-9D82-4413-998F-8D163A39B5A3}" type="presParOf" srcId="{3E93A7AE-E578-446F-9D8E-816F128B6746}" destId="{8C8D980B-3AC9-4428-AB8F-4FD276154742}" srcOrd="1" destOrd="0" presId="urn:microsoft.com/office/officeart/2008/layout/HalfCircleOrganizationChart"/>
    <dgm:cxn modelId="{22A8FC8D-3986-43E8-8937-851E13768752}" type="presParOf" srcId="{3E93A7AE-E578-446F-9D8E-816F128B6746}" destId="{814EFE17-978F-46FE-9D9E-A39BFF49A91A}" srcOrd="2" destOrd="0" presId="urn:microsoft.com/office/officeart/2008/layout/HalfCircleOrganizationChart"/>
    <dgm:cxn modelId="{65EECA55-44A6-4B8C-8002-F7D3F083E510}" type="presParOf" srcId="{DC5C68D4-D6D1-46EC-AC4C-991B9534E043}" destId="{1AE55082-A0AE-497E-A8E5-BE6E58F7C73C}" srcOrd="4" destOrd="0" presId="urn:microsoft.com/office/officeart/2008/layout/HalfCircleOrganizationChart"/>
    <dgm:cxn modelId="{01B9E769-F8CC-499D-BAA8-77147D9783E2}" type="presParOf" srcId="{DC5C68D4-D6D1-46EC-AC4C-991B9534E043}" destId="{6F9D0F36-2C10-4EA0-A57E-FB7DD7C6931B}" srcOrd="5" destOrd="0" presId="urn:microsoft.com/office/officeart/2008/layout/HalfCircleOrganizationChart"/>
    <dgm:cxn modelId="{328D66B5-74E2-49F1-BCAF-E06F2E9BD545}" type="presParOf" srcId="{6F9D0F36-2C10-4EA0-A57E-FB7DD7C6931B}" destId="{DEAC2A5A-9CF1-4614-9647-C9AF49E977D8}" srcOrd="0" destOrd="0" presId="urn:microsoft.com/office/officeart/2008/layout/HalfCircleOrganizationChart"/>
    <dgm:cxn modelId="{0370C210-18A9-4A2F-A77B-4E5E0DF7A750}" type="presParOf" srcId="{DEAC2A5A-9CF1-4614-9647-C9AF49E977D8}" destId="{03DF8638-0BDD-424A-805D-2C6CC951CE45}" srcOrd="0" destOrd="0" presId="urn:microsoft.com/office/officeart/2008/layout/HalfCircleOrganizationChart"/>
    <dgm:cxn modelId="{6A57EB1B-5494-4C5E-A120-F4EDD85EBFA4}" type="presParOf" srcId="{DEAC2A5A-9CF1-4614-9647-C9AF49E977D8}" destId="{C5C43ED2-B3FF-456A-9A79-ABD6D2D6F072}" srcOrd="1" destOrd="0" presId="urn:microsoft.com/office/officeart/2008/layout/HalfCircleOrganizationChart"/>
    <dgm:cxn modelId="{EFDE31B3-FA47-4EE6-BC89-04973F66E2A8}" type="presParOf" srcId="{DEAC2A5A-9CF1-4614-9647-C9AF49E977D8}" destId="{234E4332-BF17-42FB-9A2D-9B01267A242C}" srcOrd="2" destOrd="0" presId="urn:microsoft.com/office/officeart/2008/layout/HalfCircleOrganizationChart"/>
    <dgm:cxn modelId="{5F244BBE-E3DD-404F-A46A-8C627567A156}" type="presParOf" srcId="{DEAC2A5A-9CF1-4614-9647-C9AF49E977D8}" destId="{DC068380-9F33-4A75-A17E-75CBD37F5007}" srcOrd="3" destOrd="0" presId="urn:microsoft.com/office/officeart/2008/layout/HalfCircleOrganizationChart"/>
    <dgm:cxn modelId="{69A5A3D4-09DE-4CF8-B21F-7FBC4E8BD198}" type="presParOf" srcId="{6F9D0F36-2C10-4EA0-A57E-FB7DD7C6931B}" destId="{338B1540-B929-4E25-A6FF-CD587D7D147C}" srcOrd="1" destOrd="0" presId="urn:microsoft.com/office/officeart/2008/layout/HalfCircleOrganizationChart"/>
    <dgm:cxn modelId="{D49E3705-B8EB-4474-B2FC-00873646D169}" type="presParOf" srcId="{6F9D0F36-2C10-4EA0-A57E-FB7DD7C6931B}" destId="{8C20FD26-BBEB-4B52-9D8D-00E0A4CF2D28}" srcOrd="2" destOrd="0" presId="urn:microsoft.com/office/officeart/2008/layout/HalfCircleOrganizationChart"/>
    <dgm:cxn modelId="{03A5C9E7-F4E2-4A4D-B348-B52768F475C5}" type="presParOf" srcId="{1EC9B2F6-7333-4C6C-8B3F-4F48AD142C1C}" destId="{7C1EAA93-4B0B-4714-B4F9-3AB623CCF2B0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06591A8-9180-4B31-BC27-CC2C987EDBB8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DCB4DF2D-FBBC-47FE-8173-9088BC5AFB1C}">
      <dgm:prSet phldrT="[Szöveg]" custT="1"/>
      <dgm:spPr/>
      <dgm:t>
        <a:bodyPr/>
        <a:lstStyle/>
        <a:p>
          <a:r>
            <a:rPr lang="hu-HU" sz="2800" b="1" dirty="0" smtClean="0">
              <a:latin typeface="Times New Roman" pitchFamily="18" charset="0"/>
              <a:cs typeface="Times New Roman" pitchFamily="18" charset="0"/>
            </a:rPr>
            <a:t>Fogyasztáshoz, forgalomhoz kapcsolt elvonások</a:t>
          </a:r>
          <a:endParaRPr lang="hu-HU" sz="2800" b="1" dirty="0">
            <a:latin typeface="Times New Roman" pitchFamily="18" charset="0"/>
            <a:cs typeface="Times New Roman" pitchFamily="18" charset="0"/>
          </a:endParaRPr>
        </a:p>
      </dgm:t>
    </dgm:pt>
    <dgm:pt modelId="{5AA582DD-E6D9-46D9-9513-CEAA7BDEF0C7}" type="parTrans" cxnId="{2903F151-6972-4AC5-B701-2FDDF32442AD}">
      <dgm:prSet/>
      <dgm:spPr/>
      <dgm:t>
        <a:bodyPr/>
        <a:lstStyle/>
        <a:p>
          <a:endParaRPr lang="hu-HU" sz="1900"/>
        </a:p>
      </dgm:t>
    </dgm:pt>
    <dgm:pt modelId="{DD004843-E191-4C8F-AD81-88E0FEE18DC2}" type="sibTrans" cxnId="{2903F151-6972-4AC5-B701-2FDDF32442AD}">
      <dgm:prSet/>
      <dgm:spPr/>
      <dgm:t>
        <a:bodyPr/>
        <a:lstStyle/>
        <a:p>
          <a:endParaRPr lang="hu-HU" sz="1900"/>
        </a:p>
      </dgm:t>
    </dgm:pt>
    <dgm:pt modelId="{5A46F760-2713-4E00-936C-25325634DAEF}">
      <dgm:prSet phldrT="[Szöveg]" custT="1"/>
      <dgm:spPr/>
      <dgm:t>
        <a:bodyPr/>
        <a:lstStyle/>
        <a:p>
          <a:r>
            <a:rPr lang="hu-HU" sz="1900" b="1" dirty="0" smtClean="0">
              <a:latin typeface="Times New Roman" pitchFamily="18" charset="0"/>
              <a:cs typeface="Times New Roman" pitchFamily="18" charset="0"/>
            </a:rPr>
            <a:t>Általános forgalmi adó </a:t>
          </a:r>
        </a:p>
        <a:p>
          <a:r>
            <a:rPr lang="hu-HU" sz="19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(2953,2 </a:t>
          </a:r>
          <a:r>
            <a:rPr lang="hu-HU" sz="1900" b="1" dirty="0" err="1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mrd</a:t>
          </a:r>
          <a:r>
            <a:rPr lang="hu-HU" sz="19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)</a:t>
          </a:r>
          <a:endParaRPr lang="hu-HU" sz="1900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E80C17B7-ADDF-4410-B968-3112CBF3B5C8}" type="parTrans" cxnId="{291151A6-B6CD-41E5-A62B-B89710DF5144}">
      <dgm:prSet/>
      <dgm:spPr/>
      <dgm:t>
        <a:bodyPr/>
        <a:lstStyle/>
        <a:p>
          <a:endParaRPr lang="hu-HU" sz="1900" b="1">
            <a:latin typeface="Times New Roman" pitchFamily="18" charset="0"/>
            <a:cs typeface="Times New Roman" pitchFamily="18" charset="0"/>
          </a:endParaRPr>
        </a:p>
      </dgm:t>
    </dgm:pt>
    <dgm:pt modelId="{19E81049-79A4-40C8-ACAB-91C295266EDC}" type="sibTrans" cxnId="{291151A6-B6CD-41E5-A62B-B89710DF5144}">
      <dgm:prSet/>
      <dgm:spPr/>
      <dgm:t>
        <a:bodyPr/>
        <a:lstStyle/>
        <a:p>
          <a:endParaRPr lang="hu-HU" sz="1900"/>
        </a:p>
      </dgm:t>
    </dgm:pt>
    <dgm:pt modelId="{68C93F5A-D29F-45E6-BB77-1B9DF1447B8C}">
      <dgm:prSet phldrT="[Szöveg]" custT="1"/>
      <dgm:spPr/>
      <dgm:t>
        <a:bodyPr/>
        <a:lstStyle/>
        <a:p>
          <a:r>
            <a:rPr lang="hu-HU" sz="1900" b="1" dirty="0" smtClean="0">
              <a:latin typeface="Times New Roman" pitchFamily="18" charset="0"/>
              <a:cs typeface="Times New Roman" pitchFamily="18" charset="0"/>
            </a:rPr>
            <a:t>Kulturális adó </a:t>
          </a:r>
        </a:p>
        <a:p>
          <a:r>
            <a:rPr lang="hu-HU" sz="19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(0,5 </a:t>
          </a:r>
          <a:r>
            <a:rPr lang="hu-HU" sz="1900" b="1" dirty="0" err="1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mrd</a:t>
          </a:r>
          <a:r>
            <a:rPr lang="hu-HU" sz="19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)</a:t>
          </a:r>
          <a:endParaRPr lang="hu-HU" sz="1900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A11F0AD6-B506-48E0-B709-2F85F9F50B7A}" type="parTrans" cxnId="{415FD9F8-8ED1-4197-8E66-7A0221EADCB6}">
      <dgm:prSet/>
      <dgm:spPr/>
      <dgm:t>
        <a:bodyPr/>
        <a:lstStyle/>
        <a:p>
          <a:endParaRPr lang="hu-HU" sz="1900" b="1">
            <a:latin typeface="Times New Roman" pitchFamily="18" charset="0"/>
            <a:cs typeface="Times New Roman" pitchFamily="18" charset="0"/>
          </a:endParaRPr>
        </a:p>
      </dgm:t>
    </dgm:pt>
    <dgm:pt modelId="{CF4D1D78-8E3E-4773-AB96-61FDB910BA46}" type="sibTrans" cxnId="{415FD9F8-8ED1-4197-8E66-7A0221EADCB6}">
      <dgm:prSet/>
      <dgm:spPr/>
      <dgm:t>
        <a:bodyPr/>
        <a:lstStyle/>
        <a:p>
          <a:endParaRPr lang="hu-HU" sz="1900"/>
        </a:p>
      </dgm:t>
    </dgm:pt>
    <dgm:pt modelId="{57C07CBD-3262-428E-85B8-4384521D6744}">
      <dgm:prSet phldrT="[Szöveg]" custT="1"/>
      <dgm:spPr/>
      <dgm:t>
        <a:bodyPr/>
        <a:lstStyle/>
        <a:p>
          <a:r>
            <a:rPr lang="hu-HU" sz="1900" b="1" dirty="0" smtClean="0">
              <a:latin typeface="Times New Roman" pitchFamily="18" charset="0"/>
              <a:cs typeface="Times New Roman" pitchFamily="18" charset="0"/>
            </a:rPr>
            <a:t>Energiaadó </a:t>
          </a:r>
          <a:r>
            <a:rPr lang="hu-HU" sz="19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(</a:t>
          </a:r>
          <a:r>
            <a:rPr lang="hu-HU" sz="19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17,5 </a:t>
          </a:r>
          <a:r>
            <a:rPr lang="hu-HU" sz="1900" b="1" dirty="0" err="1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mrd</a:t>
          </a:r>
          <a:r>
            <a:rPr lang="hu-HU" sz="19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)</a:t>
          </a:r>
          <a:endParaRPr lang="hu-HU" sz="1900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17486B85-F460-408B-BCB6-F648C7A26028}" type="parTrans" cxnId="{602697D5-0F65-4310-A69D-7E1DA388398D}">
      <dgm:prSet/>
      <dgm:spPr/>
      <dgm:t>
        <a:bodyPr/>
        <a:lstStyle/>
        <a:p>
          <a:endParaRPr lang="hu-HU" sz="1900" b="1">
            <a:latin typeface="Times New Roman" pitchFamily="18" charset="0"/>
            <a:cs typeface="Times New Roman" pitchFamily="18" charset="0"/>
          </a:endParaRPr>
        </a:p>
      </dgm:t>
    </dgm:pt>
    <dgm:pt modelId="{D8C4CAE7-9EBE-449D-857F-F3A2B6054E9B}" type="sibTrans" cxnId="{602697D5-0F65-4310-A69D-7E1DA388398D}">
      <dgm:prSet/>
      <dgm:spPr/>
      <dgm:t>
        <a:bodyPr/>
        <a:lstStyle/>
        <a:p>
          <a:endParaRPr lang="hu-HU" sz="1900"/>
        </a:p>
      </dgm:t>
    </dgm:pt>
    <dgm:pt modelId="{E8948FEA-F51B-497E-BD45-E5B9139098DB}">
      <dgm:prSet custT="1"/>
      <dgm:spPr/>
      <dgm:t>
        <a:bodyPr/>
        <a:lstStyle/>
        <a:p>
          <a:r>
            <a:rPr lang="hu-HU" sz="1900" b="1" dirty="0" err="1" smtClean="0">
              <a:latin typeface="Times New Roman" pitchFamily="18" charset="0"/>
              <a:cs typeface="Times New Roman" pitchFamily="18" charset="0"/>
            </a:rPr>
            <a:t>Népegész--ségügyi</a:t>
          </a:r>
          <a:r>
            <a:rPr lang="hu-HU" sz="1900" b="1" dirty="0" smtClean="0">
              <a:latin typeface="Times New Roman" pitchFamily="18" charset="0"/>
              <a:cs typeface="Times New Roman" pitchFamily="18" charset="0"/>
            </a:rPr>
            <a:t> termékadó </a:t>
          </a:r>
        </a:p>
        <a:p>
          <a:r>
            <a:rPr lang="hu-HU" sz="19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(</a:t>
          </a:r>
          <a:r>
            <a:rPr lang="hu-HU" sz="19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21,2 </a:t>
          </a:r>
          <a:r>
            <a:rPr lang="hu-HU" sz="1900" b="1" dirty="0" err="1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mrd</a:t>
          </a:r>
          <a:r>
            <a:rPr lang="hu-HU" sz="19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)</a:t>
          </a:r>
          <a:endParaRPr lang="hu-HU" sz="1900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4C0BCC2C-A2EC-4652-A01A-E6C023A731CE}" type="parTrans" cxnId="{BB0CA6B7-FD03-4029-834A-F10B34D6A428}">
      <dgm:prSet/>
      <dgm:spPr/>
      <dgm:t>
        <a:bodyPr/>
        <a:lstStyle/>
        <a:p>
          <a:endParaRPr lang="hu-HU" sz="1900" b="1">
            <a:latin typeface="Times New Roman" pitchFamily="18" charset="0"/>
            <a:cs typeface="Times New Roman" pitchFamily="18" charset="0"/>
          </a:endParaRPr>
        </a:p>
      </dgm:t>
    </dgm:pt>
    <dgm:pt modelId="{E6689B29-CB9E-4F0E-9E71-CD4F241FBDA7}" type="sibTrans" cxnId="{BB0CA6B7-FD03-4029-834A-F10B34D6A428}">
      <dgm:prSet/>
      <dgm:spPr/>
      <dgm:t>
        <a:bodyPr/>
        <a:lstStyle/>
        <a:p>
          <a:endParaRPr lang="hu-HU" sz="1900"/>
        </a:p>
      </dgm:t>
    </dgm:pt>
    <dgm:pt modelId="{3D77BC5C-F1B8-4120-BC8F-E59091D70A31}">
      <dgm:prSet custT="1"/>
      <dgm:spPr/>
      <dgm:t>
        <a:bodyPr/>
        <a:lstStyle/>
        <a:p>
          <a:r>
            <a:rPr lang="hu-HU" sz="1900" b="1" dirty="0" smtClean="0">
              <a:latin typeface="Times New Roman" pitchFamily="18" charset="0"/>
              <a:cs typeface="Times New Roman" pitchFamily="18" charset="0"/>
            </a:rPr>
            <a:t>Környezet-védelmi termékdíj </a:t>
          </a:r>
        </a:p>
        <a:p>
          <a:r>
            <a:rPr lang="hu-HU" sz="19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(</a:t>
          </a:r>
          <a:r>
            <a:rPr lang="hu-HU" sz="19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60,0 </a:t>
          </a:r>
          <a:r>
            <a:rPr lang="hu-HU" sz="1900" b="1" dirty="0" err="1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mrd</a:t>
          </a:r>
          <a:r>
            <a:rPr lang="hu-HU" sz="19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)</a:t>
          </a:r>
          <a:endParaRPr lang="hu-HU" sz="1900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FC797DA0-1E09-4CD7-BD03-B011BA6C028E}" type="parTrans" cxnId="{B90881A1-F4C9-4F9A-A8F6-86180C737E49}">
      <dgm:prSet/>
      <dgm:spPr/>
      <dgm:t>
        <a:bodyPr/>
        <a:lstStyle/>
        <a:p>
          <a:endParaRPr lang="hu-HU" sz="1900" b="1">
            <a:latin typeface="Times New Roman" pitchFamily="18" charset="0"/>
            <a:cs typeface="Times New Roman" pitchFamily="18" charset="0"/>
          </a:endParaRPr>
        </a:p>
      </dgm:t>
    </dgm:pt>
    <dgm:pt modelId="{ED8195AC-7142-43C0-8BD6-841B3D53D3D4}" type="sibTrans" cxnId="{B90881A1-F4C9-4F9A-A8F6-86180C737E49}">
      <dgm:prSet/>
      <dgm:spPr/>
      <dgm:t>
        <a:bodyPr/>
        <a:lstStyle/>
        <a:p>
          <a:endParaRPr lang="hu-HU" sz="1900"/>
        </a:p>
      </dgm:t>
    </dgm:pt>
    <dgm:pt modelId="{8EFA6B8F-6A6E-4478-A89C-0447C2FCD77D}" type="pres">
      <dgm:prSet presAssocID="{A06591A8-9180-4B31-BC27-CC2C987EDBB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u-HU"/>
        </a:p>
      </dgm:t>
    </dgm:pt>
    <dgm:pt modelId="{B0BFCEA0-2F39-457E-AD11-5BEB5E003100}" type="pres">
      <dgm:prSet presAssocID="{DCB4DF2D-FBBC-47FE-8173-9088BC5AFB1C}" presName="vertOne" presStyleCnt="0"/>
      <dgm:spPr/>
    </dgm:pt>
    <dgm:pt modelId="{39F2BC00-DDFE-474C-AF47-E880E3558558}" type="pres">
      <dgm:prSet presAssocID="{DCB4DF2D-FBBC-47FE-8173-9088BC5AFB1C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ADB60B6C-B159-44D9-A68D-85026AED6656}" type="pres">
      <dgm:prSet presAssocID="{DCB4DF2D-FBBC-47FE-8173-9088BC5AFB1C}" presName="parTransOne" presStyleCnt="0"/>
      <dgm:spPr/>
    </dgm:pt>
    <dgm:pt modelId="{8FFD8FE9-3C5A-4C24-A2F6-01D8C3FE747E}" type="pres">
      <dgm:prSet presAssocID="{DCB4DF2D-FBBC-47FE-8173-9088BC5AFB1C}" presName="horzOne" presStyleCnt="0"/>
      <dgm:spPr/>
    </dgm:pt>
    <dgm:pt modelId="{A729800E-771E-43F0-AFE2-C74341A12715}" type="pres">
      <dgm:prSet presAssocID="{5A46F760-2713-4E00-936C-25325634DAEF}" presName="vertTwo" presStyleCnt="0"/>
      <dgm:spPr/>
    </dgm:pt>
    <dgm:pt modelId="{B1986654-7664-439C-A3BF-9E8E8CDCBC91}" type="pres">
      <dgm:prSet presAssocID="{5A46F760-2713-4E00-936C-25325634DAEF}" presName="txTwo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3715200E-2919-463E-BC6D-89D3E76F9D74}" type="pres">
      <dgm:prSet presAssocID="{5A46F760-2713-4E00-936C-25325634DAEF}" presName="horzTwo" presStyleCnt="0"/>
      <dgm:spPr/>
    </dgm:pt>
    <dgm:pt modelId="{0246F2D8-74FD-40B5-AF48-3D6012D57B2F}" type="pres">
      <dgm:prSet presAssocID="{19E81049-79A4-40C8-ACAB-91C295266EDC}" presName="sibSpaceTwo" presStyleCnt="0"/>
      <dgm:spPr/>
    </dgm:pt>
    <dgm:pt modelId="{B27DA29A-C124-412F-AB24-1AF9221D4749}" type="pres">
      <dgm:prSet presAssocID="{68C93F5A-D29F-45E6-BB77-1B9DF1447B8C}" presName="vertTwo" presStyleCnt="0"/>
      <dgm:spPr/>
    </dgm:pt>
    <dgm:pt modelId="{49B26F0E-0F50-4C18-A8E2-E80411E79118}" type="pres">
      <dgm:prSet presAssocID="{68C93F5A-D29F-45E6-BB77-1B9DF1447B8C}" presName="txTwo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C27A0540-CB6A-4683-99C4-3D505469DD2A}" type="pres">
      <dgm:prSet presAssocID="{68C93F5A-D29F-45E6-BB77-1B9DF1447B8C}" presName="horzTwo" presStyleCnt="0"/>
      <dgm:spPr/>
    </dgm:pt>
    <dgm:pt modelId="{20EA49B4-2E03-4875-B59A-AE58666779B6}" type="pres">
      <dgm:prSet presAssocID="{CF4D1D78-8E3E-4773-AB96-61FDB910BA46}" presName="sibSpaceTwo" presStyleCnt="0"/>
      <dgm:spPr/>
    </dgm:pt>
    <dgm:pt modelId="{78DB2797-406C-4A14-B064-CBFC8079259D}" type="pres">
      <dgm:prSet presAssocID="{57C07CBD-3262-428E-85B8-4384521D6744}" presName="vertTwo" presStyleCnt="0"/>
      <dgm:spPr/>
    </dgm:pt>
    <dgm:pt modelId="{29C73241-1D18-4107-9FA6-FFD08974A519}" type="pres">
      <dgm:prSet presAssocID="{57C07CBD-3262-428E-85B8-4384521D6744}" presName="txTwo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419E4094-2E75-4824-BE7E-CF110723BE7B}" type="pres">
      <dgm:prSet presAssocID="{57C07CBD-3262-428E-85B8-4384521D6744}" presName="horzTwo" presStyleCnt="0"/>
      <dgm:spPr/>
    </dgm:pt>
    <dgm:pt modelId="{C84D39D7-505A-41F8-AE53-C514FB85C820}" type="pres">
      <dgm:prSet presAssocID="{D8C4CAE7-9EBE-449D-857F-F3A2B6054E9B}" presName="sibSpaceTwo" presStyleCnt="0"/>
      <dgm:spPr/>
    </dgm:pt>
    <dgm:pt modelId="{FDD998DF-EAD1-4836-A4CD-ED8AE6DEED19}" type="pres">
      <dgm:prSet presAssocID="{E8948FEA-F51B-497E-BD45-E5B9139098DB}" presName="vertTwo" presStyleCnt="0"/>
      <dgm:spPr/>
    </dgm:pt>
    <dgm:pt modelId="{13FA4D22-3080-4290-A3EF-3039A0548D99}" type="pres">
      <dgm:prSet presAssocID="{E8948FEA-F51B-497E-BD45-E5B9139098DB}" presName="txTwo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53CE0ECA-801D-4BC4-89E8-B74D2F7E88AC}" type="pres">
      <dgm:prSet presAssocID="{E8948FEA-F51B-497E-BD45-E5B9139098DB}" presName="horzTwo" presStyleCnt="0"/>
      <dgm:spPr/>
    </dgm:pt>
    <dgm:pt modelId="{476E084F-4F80-4C27-B2A0-1C629D18B95D}" type="pres">
      <dgm:prSet presAssocID="{E6689B29-CB9E-4F0E-9E71-CD4F241FBDA7}" presName="sibSpaceTwo" presStyleCnt="0"/>
      <dgm:spPr/>
    </dgm:pt>
    <dgm:pt modelId="{E552DE80-AACE-4B2C-AA32-5FB38322C0F8}" type="pres">
      <dgm:prSet presAssocID="{3D77BC5C-F1B8-4120-BC8F-E59091D70A31}" presName="vertTwo" presStyleCnt="0"/>
      <dgm:spPr/>
    </dgm:pt>
    <dgm:pt modelId="{F20EC1CC-E381-4A3C-8D24-4962349A336D}" type="pres">
      <dgm:prSet presAssocID="{3D77BC5C-F1B8-4120-BC8F-E59091D70A31}" presName="txTwo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7A28A2E7-F0E0-4A9E-AB4A-99775D4867AF}" type="pres">
      <dgm:prSet presAssocID="{3D77BC5C-F1B8-4120-BC8F-E59091D70A31}" presName="horzTwo" presStyleCnt="0"/>
      <dgm:spPr/>
    </dgm:pt>
  </dgm:ptLst>
  <dgm:cxnLst>
    <dgm:cxn modelId="{415FD9F8-8ED1-4197-8E66-7A0221EADCB6}" srcId="{DCB4DF2D-FBBC-47FE-8173-9088BC5AFB1C}" destId="{68C93F5A-D29F-45E6-BB77-1B9DF1447B8C}" srcOrd="1" destOrd="0" parTransId="{A11F0AD6-B506-48E0-B709-2F85F9F50B7A}" sibTransId="{CF4D1D78-8E3E-4773-AB96-61FDB910BA46}"/>
    <dgm:cxn modelId="{2903F151-6972-4AC5-B701-2FDDF32442AD}" srcId="{A06591A8-9180-4B31-BC27-CC2C987EDBB8}" destId="{DCB4DF2D-FBBC-47FE-8173-9088BC5AFB1C}" srcOrd="0" destOrd="0" parTransId="{5AA582DD-E6D9-46D9-9513-CEAA7BDEF0C7}" sibTransId="{DD004843-E191-4C8F-AD81-88E0FEE18DC2}"/>
    <dgm:cxn modelId="{048D927B-9B6F-47C6-9D35-4358A21D813D}" type="presOf" srcId="{DCB4DF2D-FBBC-47FE-8173-9088BC5AFB1C}" destId="{39F2BC00-DDFE-474C-AF47-E880E3558558}" srcOrd="0" destOrd="0" presId="urn:microsoft.com/office/officeart/2005/8/layout/hierarchy4"/>
    <dgm:cxn modelId="{B90881A1-F4C9-4F9A-A8F6-86180C737E49}" srcId="{DCB4DF2D-FBBC-47FE-8173-9088BC5AFB1C}" destId="{3D77BC5C-F1B8-4120-BC8F-E59091D70A31}" srcOrd="4" destOrd="0" parTransId="{FC797DA0-1E09-4CD7-BD03-B011BA6C028E}" sibTransId="{ED8195AC-7142-43C0-8BD6-841B3D53D3D4}"/>
    <dgm:cxn modelId="{A668ADE0-91D9-4946-B3B6-AD5524CEA49C}" type="presOf" srcId="{68C93F5A-D29F-45E6-BB77-1B9DF1447B8C}" destId="{49B26F0E-0F50-4C18-A8E2-E80411E79118}" srcOrd="0" destOrd="0" presId="urn:microsoft.com/office/officeart/2005/8/layout/hierarchy4"/>
    <dgm:cxn modelId="{602697D5-0F65-4310-A69D-7E1DA388398D}" srcId="{DCB4DF2D-FBBC-47FE-8173-9088BC5AFB1C}" destId="{57C07CBD-3262-428E-85B8-4384521D6744}" srcOrd="2" destOrd="0" parTransId="{17486B85-F460-408B-BCB6-F648C7A26028}" sibTransId="{D8C4CAE7-9EBE-449D-857F-F3A2B6054E9B}"/>
    <dgm:cxn modelId="{BB0CA6B7-FD03-4029-834A-F10B34D6A428}" srcId="{DCB4DF2D-FBBC-47FE-8173-9088BC5AFB1C}" destId="{E8948FEA-F51B-497E-BD45-E5B9139098DB}" srcOrd="3" destOrd="0" parTransId="{4C0BCC2C-A2EC-4652-A01A-E6C023A731CE}" sibTransId="{E6689B29-CB9E-4F0E-9E71-CD4F241FBDA7}"/>
    <dgm:cxn modelId="{291151A6-B6CD-41E5-A62B-B89710DF5144}" srcId="{DCB4DF2D-FBBC-47FE-8173-9088BC5AFB1C}" destId="{5A46F760-2713-4E00-936C-25325634DAEF}" srcOrd="0" destOrd="0" parTransId="{E80C17B7-ADDF-4410-B968-3112CBF3B5C8}" sibTransId="{19E81049-79A4-40C8-ACAB-91C295266EDC}"/>
    <dgm:cxn modelId="{2C87B16E-09A3-4C47-95AC-23FFFE7722BD}" type="presOf" srcId="{E8948FEA-F51B-497E-BD45-E5B9139098DB}" destId="{13FA4D22-3080-4290-A3EF-3039A0548D99}" srcOrd="0" destOrd="0" presId="urn:microsoft.com/office/officeart/2005/8/layout/hierarchy4"/>
    <dgm:cxn modelId="{070D19CB-056B-48AD-ABC0-BB0447918DB8}" type="presOf" srcId="{57C07CBD-3262-428E-85B8-4384521D6744}" destId="{29C73241-1D18-4107-9FA6-FFD08974A519}" srcOrd="0" destOrd="0" presId="urn:microsoft.com/office/officeart/2005/8/layout/hierarchy4"/>
    <dgm:cxn modelId="{6FDA3BFF-7760-4278-8681-A93B90966CFD}" type="presOf" srcId="{A06591A8-9180-4B31-BC27-CC2C987EDBB8}" destId="{8EFA6B8F-6A6E-4478-A89C-0447C2FCD77D}" srcOrd="0" destOrd="0" presId="urn:microsoft.com/office/officeart/2005/8/layout/hierarchy4"/>
    <dgm:cxn modelId="{964839C2-0966-4624-B0F4-3D1B3FB201C0}" type="presOf" srcId="{5A46F760-2713-4E00-936C-25325634DAEF}" destId="{B1986654-7664-439C-A3BF-9E8E8CDCBC91}" srcOrd="0" destOrd="0" presId="urn:microsoft.com/office/officeart/2005/8/layout/hierarchy4"/>
    <dgm:cxn modelId="{14D9FAC7-4517-465E-9E87-88A924913402}" type="presOf" srcId="{3D77BC5C-F1B8-4120-BC8F-E59091D70A31}" destId="{F20EC1CC-E381-4A3C-8D24-4962349A336D}" srcOrd="0" destOrd="0" presId="urn:microsoft.com/office/officeart/2005/8/layout/hierarchy4"/>
    <dgm:cxn modelId="{E0FAA61D-AB4D-404B-8598-EB8BA8D42B91}" type="presParOf" srcId="{8EFA6B8F-6A6E-4478-A89C-0447C2FCD77D}" destId="{B0BFCEA0-2F39-457E-AD11-5BEB5E003100}" srcOrd="0" destOrd="0" presId="urn:microsoft.com/office/officeart/2005/8/layout/hierarchy4"/>
    <dgm:cxn modelId="{10B0CBFD-7841-41E3-B212-6B6E9BAEEAE2}" type="presParOf" srcId="{B0BFCEA0-2F39-457E-AD11-5BEB5E003100}" destId="{39F2BC00-DDFE-474C-AF47-E880E3558558}" srcOrd="0" destOrd="0" presId="urn:microsoft.com/office/officeart/2005/8/layout/hierarchy4"/>
    <dgm:cxn modelId="{0681F376-5AD7-4C43-81B7-8A798DAFCAA7}" type="presParOf" srcId="{B0BFCEA0-2F39-457E-AD11-5BEB5E003100}" destId="{ADB60B6C-B159-44D9-A68D-85026AED6656}" srcOrd="1" destOrd="0" presId="urn:microsoft.com/office/officeart/2005/8/layout/hierarchy4"/>
    <dgm:cxn modelId="{DC232D6B-13BE-4C3E-84AB-2632EB8AB1D6}" type="presParOf" srcId="{B0BFCEA0-2F39-457E-AD11-5BEB5E003100}" destId="{8FFD8FE9-3C5A-4C24-A2F6-01D8C3FE747E}" srcOrd="2" destOrd="0" presId="urn:microsoft.com/office/officeart/2005/8/layout/hierarchy4"/>
    <dgm:cxn modelId="{ECC1138C-64DA-443F-81B5-B06138B7F9B0}" type="presParOf" srcId="{8FFD8FE9-3C5A-4C24-A2F6-01D8C3FE747E}" destId="{A729800E-771E-43F0-AFE2-C74341A12715}" srcOrd="0" destOrd="0" presId="urn:microsoft.com/office/officeart/2005/8/layout/hierarchy4"/>
    <dgm:cxn modelId="{D98A4E63-80F6-4EA3-895E-5ED2C1C55B5C}" type="presParOf" srcId="{A729800E-771E-43F0-AFE2-C74341A12715}" destId="{B1986654-7664-439C-A3BF-9E8E8CDCBC91}" srcOrd="0" destOrd="0" presId="urn:microsoft.com/office/officeart/2005/8/layout/hierarchy4"/>
    <dgm:cxn modelId="{72A810BE-CDD5-4D4A-BBE2-EC1E7896E0D6}" type="presParOf" srcId="{A729800E-771E-43F0-AFE2-C74341A12715}" destId="{3715200E-2919-463E-BC6D-89D3E76F9D74}" srcOrd="1" destOrd="0" presId="urn:microsoft.com/office/officeart/2005/8/layout/hierarchy4"/>
    <dgm:cxn modelId="{106C8441-5C28-4D4D-A4D6-3249A31378D3}" type="presParOf" srcId="{8FFD8FE9-3C5A-4C24-A2F6-01D8C3FE747E}" destId="{0246F2D8-74FD-40B5-AF48-3D6012D57B2F}" srcOrd="1" destOrd="0" presId="urn:microsoft.com/office/officeart/2005/8/layout/hierarchy4"/>
    <dgm:cxn modelId="{42FD2B10-D192-468A-B802-D1FEE9B5F91B}" type="presParOf" srcId="{8FFD8FE9-3C5A-4C24-A2F6-01D8C3FE747E}" destId="{B27DA29A-C124-412F-AB24-1AF9221D4749}" srcOrd="2" destOrd="0" presId="urn:microsoft.com/office/officeart/2005/8/layout/hierarchy4"/>
    <dgm:cxn modelId="{D2530B88-0E76-45D2-87CA-740E867268D2}" type="presParOf" srcId="{B27DA29A-C124-412F-AB24-1AF9221D4749}" destId="{49B26F0E-0F50-4C18-A8E2-E80411E79118}" srcOrd="0" destOrd="0" presId="urn:microsoft.com/office/officeart/2005/8/layout/hierarchy4"/>
    <dgm:cxn modelId="{454947B0-0902-4277-BE29-611444331643}" type="presParOf" srcId="{B27DA29A-C124-412F-AB24-1AF9221D4749}" destId="{C27A0540-CB6A-4683-99C4-3D505469DD2A}" srcOrd="1" destOrd="0" presId="urn:microsoft.com/office/officeart/2005/8/layout/hierarchy4"/>
    <dgm:cxn modelId="{9D659807-5748-4E65-9B88-DB91D02E41EE}" type="presParOf" srcId="{8FFD8FE9-3C5A-4C24-A2F6-01D8C3FE747E}" destId="{20EA49B4-2E03-4875-B59A-AE58666779B6}" srcOrd="3" destOrd="0" presId="urn:microsoft.com/office/officeart/2005/8/layout/hierarchy4"/>
    <dgm:cxn modelId="{4F17C09A-6960-4CC4-9F1B-F40BFCA663EA}" type="presParOf" srcId="{8FFD8FE9-3C5A-4C24-A2F6-01D8C3FE747E}" destId="{78DB2797-406C-4A14-B064-CBFC8079259D}" srcOrd="4" destOrd="0" presId="urn:microsoft.com/office/officeart/2005/8/layout/hierarchy4"/>
    <dgm:cxn modelId="{C7D7A94D-4929-4CBA-B34D-E32A15119384}" type="presParOf" srcId="{78DB2797-406C-4A14-B064-CBFC8079259D}" destId="{29C73241-1D18-4107-9FA6-FFD08974A519}" srcOrd="0" destOrd="0" presId="urn:microsoft.com/office/officeart/2005/8/layout/hierarchy4"/>
    <dgm:cxn modelId="{20A9FCDB-1051-45FE-B60E-A6A2304183D1}" type="presParOf" srcId="{78DB2797-406C-4A14-B064-CBFC8079259D}" destId="{419E4094-2E75-4824-BE7E-CF110723BE7B}" srcOrd="1" destOrd="0" presId="urn:microsoft.com/office/officeart/2005/8/layout/hierarchy4"/>
    <dgm:cxn modelId="{45275A56-299F-4A61-A315-74E2E6DC133F}" type="presParOf" srcId="{8FFD8FE9-3C5A-4C24-A2F6-01D8C3FE747E}" destId="{C84D39D7-505A-41F8-AE53-C514FB85C820}" srcOrd="5" destOrd="0" presId="urn:microsoft.com/office/officeart/2005/8/layout/hierarchy4"/>
    <dgm:cxn modelId="{986F6B95-8DED-41FC-9233-498847FC6BD7}" type="presParOf" srcId="{8FFD8FE9-3C5A-4C24-A2F6-01D8C3FE747E}" destId="{FDD998DF-EAD1-4836-A4CD-ED8AE6DEED19}" srcOrd="6" destOrd="0" presId="urn:microsoft.com/office/officeart/2005/8/layout/hierarchy4"/>
    <dgm:cxn modelId="{8790D1D5-E287-48B0-9D3C-2F34F22E605F}" type="presParOf" srcId="{FDD998DF-EAD1-4836-A4CD-ED8AE6DEED19}" destId="{13FA4D22-3080-4290-A3EF-3039A0548D99}" srcOrd="0" destOrd="0" presId="urn:microsoft.com/office/officeart/2005/8/layout/hierarchy4"/>
    <dgm:cxn modelId="{BE055EC4-B949-4E81-911C-E29FB1BDC9DD}" type="presParOf" srcId="{FDD998DF-EAD1-4836-A4CD-ED8AE6DEED19}" destId="{53CE0ECA-801D-4BC4-89E8-B74D2F7E88AC}" srcOrd="1" destOrd="0" presId="urn:microsoft.com/office/officeart/2005/8/layout/hierarchy4"/>
    <dgm:cxn modelId="{67D6F0A0-5FDB-4C0D-8A81-545B161420E6}" type="presParOf" srcId="{8FFD8FE9-3C5A-4C24-A2F6-01D8C3FE747E}" destId="{476E084F-4F80-4C27-B2A0-1C629D18B95D}" srcOrd="7" destOrd="0" presId="urn:microsoft.com/office/officeart/2005/8/layout/hierarchy4"/>
    <dgm:cxn modelId="{9FEDC744-AF66-4D10-983E-A100E1D7A3F0}" type="presParOf" srcId="{8FFD8FE9-3C5A-4C24-A2F6-01D8C3FE747E}" destId="{E552DE80-AACE-4B2C-AA32-5FB38322C0F8}" srcOrd="8" destOrd="0" presId="urn:microsoft.com/office/officeart/2005/8/layout/hierarchy4"/>
    <dgm:cxn modelId="{C6B291D8-4892-4478-96A2-D5ADB315C4B0}" type="presParOf" srcId="{E552DE80-AACE-4B2C-AA32-5FB38322C0F8}" destId="{F20EC1CC-E381-4A3C-8D24-4962349A336D}" srcOrd="0" destOrd="0" presId="urn:microsoft.com/office/officeart/2005/8/layout/hierarchy4"/>
    <dgm:cxn modelId="{CAA994F2-997E-46B5-889A-DD4F9205ECDF}" type="presParOf" srcId="{E552DE80-AACE-4B2C-AA32-5FB38322C0F8}" destId="{7A28A2E7-F0E0-4A9E-AB4A-99775D4867A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06591A8-9180-4B31-BC27-CC2C987EDBB8}" type="doc">
      <dgm:prSet loTypeId="urn:microsoft.com/office/officeart/2008/layout/HalfCircleOrganizationChart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DCB4DF2D-FBBC-47FE-8173-9088BC5AFB1C}">
      <dgm:prSet phldrT="[Szöveg]" custT="1"/>
      <dgm:spPr/>
      <dgm:t>
        <a:bodyPr/>
        <a:lstStyle/>
        <a:p>
          <a:r>
            <a:rPr lang="hu-HU" sz="900" b="1" dirty="0" smtClean="0">
              <a:latin typeface="Times New Roman" pitchFamily="18" charset="0"/>
              <a:cs typeface="Times New Roman" pitchFamily="18" charset="0"/>
            </a:rPr>
            <a:t>Nyereséget, jövedelmet terhelő elvonások</a:t>
          </a:r>
          <a:endParaRPr lang="hu-HU" sz="900" b="1" dirty="0">
            <a:latin typeface="Times New Roman" pitchFamily="18" charset="0"/>
            <a:cs typeface="Times New Roman" pitchFamily="18" charset="0"/>
          </a:endParaRPr>
        </a:p>
      </dgm:t>
    </dgm:pt>
    <dgm:pt modelId="{5AA582DD-E6D9-46D9-9513-CEAA7BDEF0C7}" type="parTrans" cxnId="{2903F151-6972-4AC5-B701-2FDDF32442AD}">
      <dgm:prSet/>
      <dgm:spPr/>
      <dgm:t>
        <a:bodyPr/>
        <a:lstStyle/>
        <a:p>
          <a:endParaRPr lang="hu-HU"/>
        </a:p>
      </dgm:t>
    </dgm:pt>
    <dgm:pt modelId="{DD004843-E191-4C8F-AD81-88E0FEE18DC2}" type="sibTrans" cxnId="{2903F151-6972-4AC5-B701-2FDDF32442AD}">
      <dgm:prSet/>
      <dgm:spPr/>
      <dgm:t>
        <a:bodyPr/>
        <a:lstStyle/>
        <a:p>
          <a:endParaRPr lang="hu-HU"/>
        </a:p>
      </dgm:t>
    </dgm:pt>
    <dgm:pt modelId="{5A46F760-2713-4E00-936C-25325634DAEF}">
      <dgm:prSet phldrT="[Szöveg]" custT="1"/>
      <dgm:spPr/>
      <dgm:t>
        <a:bodyPr/>
        <a:lstStyle/>
        <a:p>
          <a:r>
            <a:rPr lang="hu-HU" sz="900" b="1" dirty="0" smtClean="0">
              <a:latin typeface="Times New Roman" pitchFamily="18" charset="0"/>
              <a:cs typeface="Times New Roman" pitchFamily="18" charset="0"/>
            </a:rPr>
            <a:t>Társasági adó (320,8 </a:t>
          </a:r>
          <a:r>
            <a:rPr lang="hu-HU" sz="900" b="1" dirty="0" err="1" smtClean="0">
              <a:latin typeface="Times New Roman" pitchFamily="18" charset="0"/>
              <a:cs typeface="Times New Roman" pitchFamily="18" charset="0"/>
            </a:rPr>
            <a:t>mrd</a:t>
          </a:r>
          <a:r>
            <a:rPr lang="hu-HU" sz="900" b="1" dirty="0" smtClean="0">
              <a:latin typeface="Times New Roman" pitchFamily="18" charset="0"/>
              <a:cs typeface="Times New Roman" pitchFamily="18" charset="0"/>
            </a:rPr>
            <a:t>)</a:t>
          </a:r>
          <a:endParaRPr lang="hu-HU" sz="900" b="1" dirty="0">
            <a:latin typeface="Times New Roman" pitchFamily="18" charset="0"/>
            <a:cs typeface="Times New Roman" pitchFamily="18" charset="0"/>
          </a:endParaRPr>
        </a:p>
      </dgm:t>
    </dgm:pt>
    <dgm:pt modelId="{E80C17B7-ADDF-4410-B968-3112CBF3B5C8}" type="parTrans" cxnId="{291151A6-B6CD-41E5-A62B-B89710DF5144}">
      <dgm:prSet/>
      <dgm:spPr/>
      <dgm:t>
        <a:bodyPr/>
        <a:lstStyle/>
        <a:p>
          <a:endParaRPr lang="hu-HU" sz="900" b="1">
            <a:latin typeface="Times New Roman" pitchFamily="18" charset="0"/>
            <a:cs typeface="Times New Roman" pitchFamily="18" charset="0"/>
          </a:endParaRPr>
        </a:p>
      </dgm:t>
    </dgm:pt>
    <dgm:pt modelId="{19E81049-79A4-40C8-ACAB-91C295266EDC}" type="sibTrans" cxnId="{291151A6-B6CD-41E5-A62B-B89710DF5144}">
      <dgm:prSet/>
      <dgm:spPr/>
      <dgm:t>
        <a:bodyPr/>
        <a:lstStyle/>
        <a:p>
          <a:endParaRPr lang="hu-HU"/>
        </a:p>
      </dgm:t>
    </dgm:pt>
    <dgm:pt modelId="{68C93F5A-D29F-45E6-BB77-1B9DF1447B8C}">
      <dgm:prSet phldrT="[Szöveg]" custT="1"/>
      <dgm:spPr/>
      <dgm:t>
        <a:bodyPr/>
        <a:lstStyle/>
        <a:p>
          <a:r>
            <a:rPr lang="hu-HU" sz="900" b="1" dirty="0" smtClean="0">
              <a:latin typeface="Times New Roman" pitchFamily="18" charset="0"/>
              <a:cs typeface="Times New Roman" pitchFamily="18" charset="0"/>
            </a:rPr>
            <a:t>Személyi jövedelemadó (1501,6 </a:t>
          </a:r>
          <a:r>
            <a:rPr lang="hu-HU" sz="900" b="1" dirty="0" err="1" smtClean="0">
              <a:latin typeface="Times New Roman" pitchFamily="18" charset="0"/>
              <a:cs typeface="Times New Roman" pitchFamily="18" charset="0"/>
            </a:rPr>
            <a:t>mrd</a:t>
          </a:r>
          <a:r>
            <a:rPr lang="hu-HU" sz="900" b="1" dirty="0" smtClean="0">
              <a:latin typeface="Times New Roman" pitchFamily="18" charset="0"/>
              <a:cs typeface="Times New Roman" pitchFamily="18" charset="0"/>
            </a:rPr>
            <a:t>)</a:t>
          </a:r>
          <a:endParaRPr lang="hu-HU" sz="900" b="1" dirty="0">
            <a:latin typeface="Times New Roman" pitchFamily="18" charset="0"/>
            <a:cs typeface="Times New Roman" pitchFamily="18" charset="0"/>
          </a:endParaRPr>
        </a:p>
      </dgm:t>
    </dgm:pt>
    <dgm:pt modelId="{A11F0AD6-B506-48E0-B709-2F85F9F50B7A}" type="parTrans" cxnId="{415FD9F8-8ED1-4197-8E66-7A0221EADCB6}">
      <dgm:prSet/>
      <dgm:spPr/>
      <dgm:t>
        <a:bodyPr/>
        <a:lstStyle/>
        <a:p>
          <a:endParaRPr lang="hu-HU" sz="900" b="1">
            <a:latin typeface="Times New Roman" pitchFamily="18" charset="0"/>
            <a:cs typeface="Times New Roman" pitchFamily="18" charset="0"/>
          </a:endParaRPr>
        </a:p>
      </dgm:t>
    </dgm:pt>
    <dgm:pt modelId="{CF4D1D78-8E3E-4773-AB96-61FDB910BA46}" type="sibTrans" cxnId="{415FD9F8-8ED1-4197-8E66-7A0221EADCB6}">
      <dgm:prSet/>
      <dgm:spPr/>
      <dgm:t>
        <a:bodyPr/>
        <a:lstStyle/>
        <a:p>
          <a:endParaRPr lang="hu-HU"/>
        </a:p>
      </dgm:t>
    </dgm:pt>
    <dgm:pt modelId="{57C07CBD-3262-428E-85B8-4384521D6744}">
      <dgm:prSet phldrT="[Szöveg]" custT="1"/>
      <dgm:spPr/>
      <dgm:t>
        <a:bodyPr/>
        <a:lstStyle/>
        <a:p>
          <a:r>
            <a:rPr lang="hu-HU" sz="900" b="1" dirty="0" smtClean="0">
              <a:latin typeface="Times New Roman" pitchFamily="18" charset="0"/>
              <a:cs typeface="Times New Roman" pitchFamily="18" charset="0"/>
            </a:rPr>
            <a:t>98 százalékos különadó (0,9 </a:t>
          </a:r>
          <a:r>
            <a:rPr lang="hu-HU" sz="900" b="1" dirty="0" err="1" smtClean="0">
              <a:latin typeface="Times New Roman" pitchFamily="18" charset="0"/>
              <a:cs typeface="Times New Roman" pitchFamily="18" charset="0"/>
            </a:rPr>
            <a:t>mrd</a:t>
          </a:r>
          <a:r>
            <a:rPr lang="hu-HU" sz="900" b="1" dirty="0" smtClean="0">
              <a:latin typeface="Times New Roman" pitchFamily="18" charset="0"/>
              <a:cs typeface="Times New Roman" pitchFamily="18" charset="0"/>
            </a:rPr>
            <a:t>)</a:t>
          </a:r>
          <a:endParaRPr lang="hu-HU" sz="900" b="1" dirty="0">
            <a:latin typeface="Times New Roman" pitchFamily="18" charset="0"/>
            <a:cs typeface="Times New Roman" pitchFamily="18" charset="0"/>
          </a:endParaRPr>
        </a:p>
      </dgm:t>
    </dgm:pt>
    <dgm:pt modelId="{17486B85-F460-408B-BCB6-F648C7A26028}" type="parTrans" cxnId="{602697D5-0F65-4310-A69D-7E1DA388398D}">
      <dgm:prSet/>
      <dgm:spPr/>
      <dgm:t>
        <a:bodyPr/>
        <a:lstStyle/>
        <a:p>
          <a:endParaRPr lang="hu-HU" sz="900" b="1">
            <a:latin typeface="Times New Roman" pitchFamily="18" charset="0"/>
            <a:cs typeface="Times New Roman" pitchFamily="18" charset="0"/>
          </a:endParaRPr>
        </a:p>
      </dgm:t>
    </dgm:pt>
    <dgm:pt modelId="{D8C4CAE7-9EBE-449D-857F-F3A2B6054E9B}" type="sibTrans" cxnId="{602697D5-0F65-4310-A69D-7E1DA388398D}">
      <dgm:prSet/>
      <dgm:spPr/>
      <dgm:t>
        <a:bodyPr/>
        <a:lstStyle/>
        <a:p>
          <a:endParaRPr lang="hu-HU"/>
        </a:p>
      </dgm:t>
    </dgm:pt>
    <dgm:pt modelId="{E8948FEA-F51B-497E-BD45-E5B9139098DB}">
      <dgm:prSet custT="1"/>
      <dgm:spPr/>
      <dgm:t>
        <a:bodyPr/>
        <a:lstStyle/>
        <a:p>
          <a:r>
            <a:rPr lang="hu-HU" sz="900" b="1" dirty="0" smtClean="0">
              <a:latin typeface="Times New Roman" pitchFamily="18" charset="0"/>
              <a:cs typeface="Times New Roman" pitchFamily="18" charset="0"/>
            </a:rPr>
            <a:t>Egyszerűsített vállalkozói adó (108,1 </a:t>
          </a:r>
          <a:r>
            <a:rPr lang="hu-HU" sz="900" b="1" dirty="0" err="1" smtClean="0">
              <a:latin typeface="Times New Roman" pitchFamily="18" charset="0"/>
              <a:cs typeface="Times New Roman" pitchFamily="18" charset="0"/>
            </a:rPr>
            <a:t>mrd</a:t>
          </a:r>
          <a:r>
            <a:rPr lang="hu-HU" sz="900" b="1" dirty="0" smtClean="0">
              <a:latin typeface="Times New Roman" pitchFamily="18" charset="0"/>
              <a:cs typeface="Times New Roman" pitchFamily="18" charset="0"/>
            </a:rPr>
            <a:t>)</a:t>
          </a:r>
          <a:endParaRPr lang="hu-HU" sz="900" b="1" dirty="0">
            <a:latin typeface="Times New Roman" pitchFamily="18" charset="0"/>
            <a:cs typeface="Times New Roman" pitchFamily="18" charset="0"/>
          </a:endParaRPr>
        </a:p>
      </dgm:t>
    </dgm:pt>
    <dgm:pt modelId="{4C0BCC2C-A2EC-4652-A01A-E6C023A731CE}" type="parTrans" cxnId="{BB0CA6B7-FD03-4029-834A-F10B34D6A428}">
      <dgm:prSet/>
      <dgm:spPr/>
      <dgm:t>
        <a:bodyPr/>
        <a:lstStyle/>
        <a:p>
          <a:endParaRPr lang="hu-HU" sz="900" b="1">
            <a:latin typeface="Times New Roman" pitchFamily="18" charset="0"/>
            <a:cs typeface="Times New Roman" pitchFamily="18" charset="0"/>
          </a:endParaRPr>
        </a:p>
      </dgm:t>
    </dgm:pt>
    <dgm:pt modelId="{E6689B29-CB9E-4F0E-9E71-CD4F241FBDA7}" type="sibTrans" cxnId="{BB0CA6B7-FD03-4029-834A-F10B34D6A428}">
      <dgm:prSet/>
      <dgm:spPr/>
      <dgm:t>
        <a:bodyPr/>
        <a:lstStyle/>
        <a:p>
          <a:endParaRPr lang="hu-HU"/>
        </a:p>
      </dgm:t>
    </dgm:pt>
    <dgm:pt modelId="{3D77BC5C-F1B8-4120-BC8F-E59091D70A31}">
      <dgm:prSet custT="1"/>
      <dgm:spPr/>
      <dgm:t>
        <a:bodyPr/>
        <a:lstStyle/>
        <a:p>
          <a:r>
            <a:rPr lang="hu-HU" sz="900" b="1" dirty="0" smtClean="0">
              <a:latin typeface="Times New Roman" pitchFamily="18" charset="0"/>
              <a:cs typeface="Times New Roman" pitchFamily="18" charset="0"/>
            </a:rPr>
            <a:t>Kisvállalati adó (130,2 </a:t>
          </a:r>
          <a:r>
            <a:rPr lang="hu-HU" sz="900" b="1" dirty="0" err="1" smtClean="0">
              <a:latin typeface="Times New Roman" pitchFamily="18" charset="0"/>
              <a:cs typeface="Times New Roman" pitchFamily="18" charset="0"/>
            </a:rPr>
            <a:t>mrd</a:t>
          </a:r>
          <a:r>
            <a:rPr lang="hu-HU" sz="900" b="1" dirty="0" smtClean="0">
              <a:latin typeface="Times New Roman" pitchFamily="18" charset="0"/>
              <a:cs typeface="Times New Roman" pitchFamily="18" charset="0"/>
            </a:rPr>
            <a:t>)</a:t>
          </a:r>
          <a:endParaRPr lang="hu-HU" sz="900" b="1" dirty="0">
            <a:latin typeface="Times New Roman" pitchFamily="18" charset="0"/>
            <a:cs typeface="Times New Roman" pitchFamily="18" charset="0"/>
          </a:endParaRPr>
        </a:p>
      </dgm:t>
    </dgm:pt>
    <dgm:pt modelId="{FC797DA0-1E09-4CD7-BD03-B011BA6C028E}" type="parTrans" cxnId="{B90881A1-F4C9-4F9A-A8F6-86180C737E49}">
      <dgm:prSet/>
      <dgm:spPr/>
      <dgm:t>
        <a:bodyPr/>
        <a:lstStyle/>
        <a:p>
          <a:endParaRPr lang="hu-HU" sz="900" b="1">
            <a:latin typeface="Times New Roman" pitchFamily="18" charset="0"/>
            <a:cs typeface="Times New Roman" pitchFamily="18" charset="0"/>
          </a:endParaRPr>
        </a:p>
      </dgm:t>
    </dgm:pt>
    <dgm:pt modelId="{ED8195AC-7142-43C0-8BD6-841B3D53D3D4}" type="sibTrans" cxnId="{B90881A1-F4C9-4F9A-A8F6-86180C737E49}">
      <dgm:prSet/>
      <dgm:spPr/>
      <dgm:t>
        <a:bodyPr/>
        <a:lstStyle/>
        <a:p>
          <a:endParaRPr lang="hu-HU"/>
        </a:p>
      </dgm:t>
    </dgm:pt>
    <dgm:pt modelId="{3B96DFED-2C16-4A06-ADA0-D7D12179E4E7}">
      <dgm:prSet custT="1"/>
      <dgm:spPr/>
      <dgm:t>
        <a:bodyPr/>
        <a:lstStyle/>
        <a:p>
          <a:r>
            <a:rPr lang="hu-HU" sz="900" b="1" dirty="0" smtClean="0">
              <a:latin typeface="Times New Roman" pitchFamily="18" charset="0"/>
              <a:cs typeface="Times New Roman" pitchFamily="18" charset="0"/>
            </a:rPr>
            <a:t>Kisadózó vállalkozások tételes adója (74,3 </a:t>
          </a:r>
          <a:r>
            <a:rPr lang="hu-HU" sz="900" b="1" dirty="0" err="1" smtClean="0">
              <a:latin typeface="Times New Roman" pitchFamily="18" charset="0"/>
              <a:cs typeface="Times New Roman" pitchFamily="18" charset="0"/>
            </a:rPr>
            <a:t>mrd</a:t>
          </a:r>
          <a:r>
            <a:rPr lang="hu-HU" sz="900" b="1" dirty="0" smtClean="0">
              <a:latin typeface="Times New Roman" pitchFamily="18" charset="0"/>
              <a:cs typeface="Times New Roman" pitchFamily="18" charset="0"/>
            </a:rPr>
            <a:t>)</a:t>
          </a:r>
          <a:endParaRPr lang="hu-HU" sz="900" b="1" dirty="0">
            <a:latin typeface="Times New Roman" pitchFamily="18" charset="0"/>
            <a:cs typeface="Times New Roman" pitchFamily="18" charset="0"/>
          </a:endParaRPr>
        </a:p>
      </dgm:t>
    </dgm:pt>
    <dgm:pt modelId="{762C1C06-14D6-418D-9D0D-C3B3CC67126B}" type="parTrans" cxnId="{92A6FDA6-57CD-4D99-8BFF-DA33037F4165}">
      <dgm:prSet/>
      <dgm:spPr/>
      <dgm:t>
        <a:bodyPr/>
        <a:lstStyle/>
        <a:p>
          <a:endParaRPr lang="hu-HU" sz="900" b="1">
            <a:latin typeface="Times New Roman" pitchFamily="18" charset="0"/>
            <a:cs typeface="Times New Roman" pitchFamily="18" charset="0"/>
          </a:endParaRPr>
        </a:p>
      </dgm:t>
    </dgm:pt>
    <dgm:pt modelId="{52BC4B75-34DA-4535-B844-B47EB940A861}" type="sibTrans" cxnId="{92A6FDA6-57CD-4D99-8BFF-DA33037F4165}">
      <dgm:prSet/>
      <dgm:spPr/>
      <dgm:t>
        <a:bodyPr/>
        <a:lstStyle/>
        <a:p>
          <a:endParaRPr lang="hu-HU"/>
        </a:p>
      </dgm:t>
    </dgm:pt>
    <dgm:pt modelId="{04C375B0-EE2A-44DA-8034-42838B542D29}">
      <dgm:prSet custT="1"/>
      <dgm:spPr/>
      <dgm:t>
        <a:bodyPr/>
        <a:lstStyle/>
        <a:p>
          <a:r>
            <a:rPr lang="hu-HU" sz="900" b="1" dirty="0" smtClean="0">
              <a:latin typeface="Times New Roman" pitchFamily="18" charset="0"/>
              <a:cs typeface="Times New Roman" pitchFamily="18" charset="0"/>
            </a:rPr>
            <a:t>Távközlési adó (44 </a:t>
          </a:r>
          <a:r>
            <a:rPr lang="hu-HU" sz="900" b="1" dirty="0" err="1" smtClean="0">
              <a:latin typeface="Times New Roman" pitchFamily="18" charset="0"/>
              <a:cs typeface="Times New Roman" pitchFamily="18" charset="0"/>
            </a:rPr>
            <a:t>mrd</a:t>
          </a:r>
          <a:r>
            <a:rPr lang="hu-HU" sz="900" b="1" dirty="0" smtClean="0">
              <a:latin typeface="Times New Roman" pitchFamily="18" charset="0"/>
              <a:cs typeface="Times New Roman" pitchFamily="18" charset="0"/>
            </a:rPr>
            <a:t>)</a:t>
          </a:r>
          <a:endParaRPr lang="hu-HU" sz="900" b="1" dirty="0">
            <a:latin typeface="Times New Roman" pitchFamily="18" charset="0"/>
            <a:cs typeface="Times New Roman" pitchFamily="18" charset="0"/>
          </a:endParaRPr>
        </a:p>
      </dgm:t>
    </dgm:pt>
    <dgm:pt modelId="{97CC4FFE-C4BA-43C5-9D01-3C32D9D5B0D0}" type="parTrans" cxnId="{87E2D2C8-FEA7-4F79-A65C-B2E836464C55}">
      <dgm:prSet/>
      <dgm:spPr/>
      <dgm:t>
        <a:bodyPr/>
        <a:lstStyle/>
        <a:p>
          <a:endParaRPr lang="hu-HU" sz="900" b="1">
            <a:latin typeface="Times New Roman" pitchFamily="18" charset="0"/>
            <a:cs typeface="Times New Roman" pitchFamily="18" charset="0"/>
          </a:endParaRPr>
        </a:p>
      </dgm:t>
    </dgm:pt>
    <dgm:pt modelId="{FEA5396C-AFC4-4675-AEA8-DAC66C8B1559}" type="sibTrans" cxnId="{87E2D2C8-FEA7-4F79-A65C-B2E836464C55}">
      <dgm:prSet/>
      <dgm:spPr/>
      <dgm:t>
        <a:bodyPr/>
        <a:lstStyle/>
        <a:p>
          <a:endParaRPr lang="hu-HU"/>
        </a:p>
      </dgm:t>
    </dgm:pt>
    <dgm:pt modelId="{B26EA757-FAF5-4A2A-9254-5B43525BB68D}">
      <dgm:prSet custT="1"/>
      <dgm:spPr/>
      <dgm:t>
        <a:bodyPr/>
        <a:lstStyle/>
        <a:p>
          <a:r>
            <a:rPr lang="hu-HU" sz="900" b="1" dirty="0" err="1" smtClean="0">
              <a:latin typeface="Times New Roman" pitchFamily="18" charset="0"/>
              <a:cs typeface="Times New Roman" pitchFamily="18" charset="0"/>
            </a:rPr>
            <a:t>Cégautóadó</a:t>
          </a:r>
          <a:r>
            <a:rPr lang="hu-HU" sz="900" b="1" dirty="0" smtClean="0">
              <a:latin typeface="Times New Roman" pitchFamily="18" charset="0"/>
              <a:cs typeface="Times New Roman" pitchFamily="18" charset="0"/>
            </a:rPr>
            <a:t> (39,0 </a:t>
          </a:r>
          <a:r>
            <a:rPr lang="hu-HU" sz="900" b="1" dirty="0" err="1" smtClean="0">
              <a:latin typeface="Times New Roman" pitchFamily="18" charset="0"/>
              <a:cs typeface="Times New Roman" pitchFamily="18" charset="0"/>
            </a:rPr>
            <a:t>mrd</a:t>
          </a:r>
          <a:r>
            <a:rPr lang="hu-HU" sz="900" b="1" dirty="0" smtClean="0">
              <a:latin typeface="Times New Roman" pitchFamily="18" charset="0"/>
              <a:cs typeface="Times New Roman" pitchFamily="18" charset="0"/>
            </a:rPr>
            <a:t>)</a:t>
          </a:r>
          <a:endParaRPr lang="hu-HU" sz="900" b="1" dirty="0">
            <a:latin typeface="Times New Roman" pitchFamily="18" charset="0"/>
            <a:cs typeface="Times New Roman" pitchFamily="18" charset="0"/>
          </a:endParaRPr>
        </a:p>
      </dgm:t>
    </dgm:pt>
    <dgm:pt modelId="{086C1E27-4200-4607-8BC7-06CC1D071A9B}" type="parTrans" cxnId="{BABF8048-0BF2-48C3-B28C-57E69134A3DF}">
      <dgm:prSet/>
      <dgm:spPr/>
      <dgm:t>
        <a:bodyPr/>
        <a:lstStyle/>
        <a:p>
          <a:endParaRPr lang="hu-HU" sz="900" b="1">
            <a:latin typeface="Times New Roman" pitchFamily="18" charset="0"/>
            <a:cs typeface="Times New Roman" pitchFamily="18" charset="0"/>
          </a:endParaRPr>
        </a:p>
      </dgm:t>
    </dgm:pt>
    <dgm:pt modelId="{B8EED9A2-FF9D-4800-9D1F-04F128F7F4EC}" type="sibTrans" cxnId="{BABF8048-0BF2-48C3-B28C-57E69134A3DF}">
      <dgm:prSet/>
      <dgm:spPr/>
      <dgm:t>
        <a:bodyPr/>
        <a:lstStyle/>
        <a:p>
          <a:endParaRPr lang="hu-HU"/>
        </a:p>
      </dgm:t>
    </dgm:pt>
    <dgm:pt modelId="{C29E9C5B-57E7-4FBB-9C80-CE943BEB31D7}" type="asst">
      <dgm:prSet custT="1"/>
      <dgm:spPr/>
      <dgm:t>
        <a:bodyPr/>
        <a:lstStyle/>
        <a:p>
          <a:r>
            <a:rPr lang="hu-HU" sz="900" b="1" dirty="0" smtClean="0">
              <a:latin typeface="Times New Roman" pitchFamily="18" charset="0"/>
              <a:cs typeface="Times New Roman" pitchFamily="18" charset="0"/>
            </a:rPr>
            <a:t>A háztartási munka regisztrációs díja</a:t>
          </a:r>
          <a:endParaRPr lang="hu-HU" sz="900" b="1" dirty="0">
            <a:latin typeface="Times New Roman" pitchFamily="18" charset="0"/>
            <a:cs typeface="Times New Roman" pitchFamily="18" charset="0"/>
          </a:endParaRPr>
        </a:p>
      </dgm:t>
    </dgm:pt>
    <dgm:pt modelId="{91781D65-7013-4F39-BADF-2DAEAC070E3F}" type="parTrans" cxnId="{C7F819AF-1944-4049-9FB7-C6C98162163A}">
      <dgm:prSet/>
      <dgm:spPr/>
      <dgm:t>
        <a:bodyPr/>
        <a:lstStyle/>
        <a:p>
          <a:endParaRPr lang="hu-HU" sz="900" b="1">
            <a:latin typeface="Times New Roman" pitchFamily="18" charset="0"/>
            <a:cs typeface="Times New Roman" pitchFamily="18" charset="0"/>
          </a:endParaRPr>
        </a:p>
      </dgm:t>
    </dgm:pt>
    <dgm:pt modelId="{FB7E953E-2FB4-4E05-B9F8-1C30C7DF101D}" type="sibTrans" cxnId="{C7F819AF-1944-4049-9FB7-C6C98162163A}">
      <dgm:prSet/>
      <dgm:spPr/>
      <dgm:t>
        <a:bodyPr/>
        <a:lstStyle/>
        <a:p>
          <a:endParaRPr lang="hu-HU"/>
        </a:p>
      </dgm:t>
    </dgm:pt>
    <dgm:pt modelId="{192F8D7F-F2CA-4E7E-BF39-E686AD10E946}" type="asst">
      <dgm:prSet custT="1"/>
      <dgm:spPr/>
      <dgm:t>
        <a:bodyPr/>
        <a:lstStyle/>
        <a:p>
          <a:r>
            <a:rPr lang="hu-HU" sz="900" b="1" dirty="0" smtClean="0">
              <a:latin typeface="Times New Roman" pitchFamily="18" charset="0"/>
              <a:cs typeface="Times New Roman" pitchFamily="18" charset="0"/>
            </a:rPr>
            <a:t>Rehabilitációs hozzájárulás (65,0 </a:t>
          </a:r>
          <a:r>
            <a:rPr lang="hu-HU" sz="900" b="1" dirty="0" err="1" smtClean="0">
              <a:latin typeface="Times New Roman" pitchFamily="18" charset="0"/>
              <a:cs typeface="Times New Roman" pitchFamily="18" charset="0"/>
            </a:rPr>
            <a:t>mrd</a:t>
          </a:r>
          <a:r>
            <a:rPr lang="hu-HU" sz="900" b="1" dirty="0" smtClean="0">
              <a:latin typeface="Times New Roman" pitchFamily="18" charset="0"/>
              <a:cs typeface="Times New Roman" pitchFamily="18" charset="0"/>
            </a:rPr>
            <a:t>)</a:t>
          </a:r>
          <a:endParaRPr lang="hu-HU" sz="900" b="1" dirty="0">
            <a:latin typeface="Times New Roman" pitchFamily="18" charset="0"/>
            <a:cs typeface="Times New Roman" pitchFamily="18" charset="0"/>
          </a:endParaRPr>
        </a:p>
      </dgm:t>
    </dgm:pt>
    <dgm:pt modelId="{AA9325D5-81AE-4E43-A9FC-BE971C638737}" type="parTrans" cxnId="{9BDA169D-1967-4D02-9436-23CE6938FB1D}">
      <dgm:prSet/>
      <dgm:spPr/>
      <dgm:t>
        <a:bodyPr/>
        <a:lstStyle/>
        <a:p>
          <a:endParaRPr lang="hu-HU" sz="900" b="1">
            <a:latin typeface="Times New Roman" pitchFamily="18" charset="0"/>
            <a:cs typeface="Times New Roman" pitchFamily="18" charset="0"/>
          </a:endParaRPr>
        </a:p>
      </dgm:t>
    </dgm:pt>
    <dgm:pt modelId="{32F99124-2E1D-40A1-9569-D640651820B7}" type="sibTrans" cxnId="{9BDA169D-1967-4D02-9436-23CE6938FB1D}">
      <dgm:prSet/>
      <dgm:spPr/>
      <dgm:t>
        <a:bodyPr/>
        <a:lstStyle/>
        <a:p>
          <a:endParaRPr lang="hu-HU"/>
        </a:p>
      </dgm:t>
    </dgm:pt>
    <dgm:pt modelId="{37FDA7F1-E71E-4399-9ADE-91BFCBC266DD}">
      <dgm:prSet custT="1"/>
      <dgm:spPr/>
      <dgm:t>
        <a:bodyPr/>
        <a:lstStyle/>
        <a:p>
          <a:r>
            <a:rPr lang="hu-HU" sz="900" b="1" dirty="0" smtClean="0">
              <a:latin typeface="Times New Roman" pitchFamily="18" charset="0"/>
              <a:cs typeface="Times New Roman" pitchFamily="18" charset="0"/>
            </a:rPr>
            <a:t>Egészségügyi hozzájárulás (113,8 </a:t>
          </a:r>
          <a:r>
            <a:rPr lang="hu-HU" sz="900" b="1" dirty="0" err="1" smtClean="0">
              <a:latin typeface="Times New Roman" pitchFamily="18" charset="0"/>
              <a:cs typeface="Times New Roman" pitchFamily="18" charset="0"/>
            </a:rPr>
            <a:t>mrd</a:t>
          </a:r>
          <a:r>
            <a:rPr lang="hu-HU" sz="900" b="1" dirty="0" smtClean="0">
              <a:latin typeface="Times New Roman" pitchFamily="18" charset="0"/>
              <a:cs typeface="Times New Roman" pitchFamily="18" charset="0"/>
            </a:rPr>
            <a:t>)</a:t>
          </a:r>
          <a:endParaRPr lang="hu-HU" sz="900" b="1" dirty="0">
            <a:latin typeface="Times New Roman" pitchFamily="18" charset="0"/>
            <a:cs typeface="Times New Roman" pitchFamily="18" charset="0"/>
          </a:endParaRPr>
        </a:p>
      </dgm:t>
    </dgm:pt>
    <dgm:pt modelId="{EB3D3437-0AB0-4153-B646-B45A6C27BA94}" type="parTrans" cxnId="{8B318A6E-FD4E-4E11-B821-DEB52CFC903D}">
      <dgm:prSet/>
      <dgm:spPr/>
      <dgm:t>
        <a:bodyPr/>
        <a:lstStyle/>
        <a:p>
          <a:endParaRPr lang="hu-HU" sz="900" b="1">
            <a:latin typeface="Times New Roman" pitchFamily="18" charset="0"/>
            <a:cs typeface="Times New Roman" pitchFamily="18" charset="0"/>
          </a:endParaRPr>
        </a:p>
      </dgm:t>
    </dgm:pt>
    <dgm:pt modelId="{C4059FE3-4936-496B-BC24-DDFBFF7ECAF9}" type="sibTrans" cxnId="{8B318A6E-FD4E-4E11-B821-DEB52CFC903D}">
      <dgm:prSet/>
      <dgm:spPr/>
      <dgm:t>
        <a:bodyPr/>
        <a:lstStyle/>
        <a:p>
          <a:endParaRPr lang="hu-HU"/>
        </a:p>
      </dgm:t>
    </dgm:pt>
    <dgm:pt modelId="{64D25195-DF3C-45AC-9752-035C3FD24CB0}">
      <dgm:prSet custT="1"/>
      <dgm:spPr/>
      <dgm:t>
        <a:bodyPr/>
        <a:lstStyle/>
        <a:p>
          <a:r>
            <a:rPr lang="hu-HU" sz="900" b="1" dirty="0" smtClean="0">
              <a:latin typeface="Times New Roman" pitchFamily="18" charset="0"/>
              <a:cs typeface="Times New Roman" pitchFamily="18" charset="0"/>
            </a:rPr>
            <a:t>Szociális hozzájárulási adó (1847,0 </a:t>
          </a:r>
          <a:r>
            <a:rPr lang="hu-HU" sz="900" b="1" dirty="0" err="1" smtClean="0">
              <a:latin typeface="Times New Roman" pitchFamily="18" charset="0"/>
              <a:cs typeface="Times New Roman" pitchFamily="18" charset="0"/>
            </a:rPr>
            <a:t>mrd</a:t>
          </a:r>
          <a:r>
            <a:rPr lang="hu-HU" sz="900" b="1" dirty="0" smtClean="0">
              <a:latin typeface="Times New Roman" pitchFamily="18" charset="0"/>
              <a:cs typeface="Times New Roman" pitchFamily="18" charset="0"/>
            </a:rPr>
            <a:t>)</a:t>
          </a:r>
          <a:endParaRPr lang="hu-HU" sz="900" b="1" dirty="0">
            <a:latin typeface="Times New Roman" pitchFamily="18" charset="0"/>
            <a:cs typeface="Times New Roman" pitchFamily="18" charset="0"/>
          </a:endParaRPr>
        </a:p>
      </dgm:t>
    </dgm:pt>
    <dgm:pt modelId="{9BD1B84B-B581-4FC1-8B4B-1A7A4143EEED}" type="parTrans" cxnId="{2C64A67D-5F65-4678-8521-88D376A6861C}">
      <dgm:prSet/>
      <dgm:spPr/>
      <dgm:t>
        <a:bodyPr/>
        <a:lstStyle/>
        <a:p>
          <a:endParaRPr lang="hu-HU" sz="900" b="1">
            <a:latin typeface="Times New Roman" pitchFamily="18" charset="0"/>
            <a:cs typeface="Times New Roman" pitchFamily="18" charset="0"/>
          </a:endParaRPr>
        </a:p>
      </dgm:t>
    </dgm:pt>
    <dgm:pt modelId="{99708B87-59E9-4D3B-899C-BC2CEADFDFE3}" type="sibTrans" cxnId="{2C64A67D-5F65-4678-8521-88D376A6861C}">
      <dgm:prSet/>
      <dgm:spPr/>
      <dgm:t>
        <a:bodyPr/>
        <a:lstStyle/>
        <a:p>
          <a:endParaRPr lang="hu-HU"/>
        </a:p>
      </dgm:t>
    </dgm:pt>
    <dgm:pt modelId="{ED172171-9EF0-451A-A60E-91F0CE2256E0}">
      <dgm:prSet custT="1"/>
      <dgm:spPr/>
      <dgm:t>
        <a:bodyPr/>
        <a:lstStyle/>
        <a:p>
          <a:r>
            <a:rPr lang="hu-HU" sz="900" b="1" dirty="0" smtClean="0">
              <a:latin typeface="Times New Roman" pitchFamily="18" charset="0"/>
              <a:cs typeface="Times New Roman" pitchFamily="18" charset="0"/>
            </a:rPr>
            <a:t>Társadalombiztosítási és nyugdíjjárulék (1423 </a:t>
          </a:r>
          <a:r>
            <a:rPr lang="hu-HU" sz="900" b="1" dirty="0" err="1" smtClean="0">
              <a:latin typeface="Times New Roman" pitchFamily="18" charset="0"/>
              <a:cs typeface="Times New Roman" pitchFamily="18" charset="0"/>
            </a:rPr>
            <a:t>mrd</a:t>
          </a:r>
          <a:r>
            <a:rPr lang="hu-HU" sz="900" b="1" dirty="0" smtClean="0">
              <a:latin typeface="Times New Roman" pitchFamily="18" charset="0"/>
              <a:cs typeface="Times New Roman" pitchFamily="18" charset="0"/>
            </a:rPr>
            <a:t>)</a:t>
          </a:r>
          <a:endParaRPr lang="hu-HU" sz="900" b="1" dirty="0">
            <a:latin typeface="Times New Roman" pitchFamily="18" charset="0"/>
            <a:cs typeface="Times New Roman" pitchFamily="18" charset="0"/>
          </a:endParaRPr>
        </a:p>
      </dgm:t>
    </dgm:pt>
    <dgm:pt modelId="{568248E4-FBB6-4C5C-AE60-D2AD4DBB46F4}" type="parTrans" cxnId="{E8199DD1-1EEA-4AE1-A888-10606F0895E6}">
      <dgm:prSet/>
      <dgm:spPr/>
      <dgm:t>
        <a:bodyPr/>
        <a:lstStyle/>
        <a:p>
          <a:endParaRPr lang="hu-HU" sz="900" b="1">
            <a:latin typeface="Times New Roman" pitchFamily="18" charset="0"/>
            <a:cs typeface="Times New Roman" pitchFamily="18" charset="0"/>
          </a:endParaRPr>
        </a:p>
      </dgm:t>
    </dgm:pt>
    <dgm:pt modelId="{239439DE-D800-466A-9C2D-54EA6207064B}" type="sibTrans" cxnId="{E8199DD1-1EEA-4AE1-A888-10606F0895E6}">
      <dgm:prSet/>
      <dgm:spPr/>
      <dgm:t>
        <a:bodyPr/>
        <a:lstStyle/>
        <a:p>
          <a:endParaRPr lang="hu-HU"/>
        </a:p>
      </dgm:t>
    </dgm:pt>
    <dgm:pt modelId="{6F45B2A6-8A74-47D9-BC1E-A1C14E8A118D}">
      <dgm:prSet custT="1"/>
      <dgm:spPr/>
      <dgm:t>
        <a:bodyPr/>
        <a:lstStyle/>
        <a:p>
          <a:r>
            <a:rPr lang="hu-HU" sz="900" b="1" dirty="0" smtClean="0">
              <a:latin typeface="Times New Roman" pitchFamily="18" charset="0"/>
              <a:cs typeface="Times New Roman" pitchFamily="18" charset="0"/>
            </a:rPr>
            <a:t>Szakképzési hozzájárulás (54,8 </a:t>
          </a:r>
          <a:r>
            <a:rPr lang="hu-HU" sz="900" b="1" dirty="0" err="1" smtClean="0">
              <a:latin typeface="Times New Roman" pitchFamily="18" charset="0"/>
              <a:cs typeface="Times New Roman" pitchFamily="18" charset="0"/>
            </a:rPr>
            <a:t>mrd</a:t>
          </a:r>
          <a:r>
            <a:rPr lang="hu-HU" sz="900" b="1" dirty="0" smtClean="0">
              <a:latin typeface="Times New Roman" pitchFamily="18" charset="0"/>
              <a:cs typeface="Times New Roman" pitchFamily="18" charset="0"/>
            </a:rPr>
            <a:t>)</a:t>
          </a:r>
          <a:endParaRPr lang="hu-HU" sz="900" b="1" dirty="0">
            <a:latin typeface="Times New Roman" pitchFamily="18" charset="0"/>
            <a:cs typeface="Times New Roman" pitchFamily="18" charset="0"/>
          </a:endParaRPr>
        </a:p>
      </dgm:t>
    </dgm:pt>
    <dgm:pt modelId="{EEB796AC-E268-47A3-976C-4AB644B667B8}" type="parTrans" cxnId="{8DA7699D-4807-4D17-B949-E6C3C02B65DF}">
      <dgm:prSet/>
      <dgm:spPr/>
      <dgm:t>
        <a:bodyPr/>
        <a:lstStyle/>
        <a:p>
          <a:endParaRPr lang="hu-HU" sz="900" b="1">
            <a:latin typeface="Times New Roman" pitchFamily="18" charset="0"/>
            <a:cs typeface="Times New Roman" pitchFamily="18" charset="0"/>
          </a:endParaRPr>
        </a:p>
      </dgm:t>
    </dgm:pt>
    <dgm:pt modelId="{FF2466D6-0B8C-4C8B-9264-D2DE34B3CEE5}" type="sibTrans" cxnId="{8DA7699D-4807-4D17-B949-E6C3C02B65DF}">
      <dgm:prSet/>
      <dgm:spPr/>
      <dgm:t>
        <a:bodyPr/>
        <a:lstStyle/>
        <a:p>
          <a:endParaRPr lang="hu-HU"/>
        </a:p>
      </dgm:t>
    </dgm:pt>
    <dgm:pt modelId="{CA109DD9-51CF-4E6F-8310-9D893128D5E5}">
      <dgm:prSet custT="1"/>
      <dgm:spPr/>
      <dgm:t>
        <a:bodyPr/>
        <a:lstStyle/>
        <a:p>
          <a:r>
            <a:rPr lang="hu-HU" sz="900" b="1" dirty="0" smtClean="0">
              <a:latin typeface="Times New Roman" pitchFamily="18" charset="0"/>
              <a:cs typeface="Times New Roman" pitchFamily="18" charset="0"/>
            </a:rPr>
            <a:t>Biztosítási adó (27,5 </a:t>
          </a:r>
          <a:r>
            <a:rPr lang="hu-HU" sz="900" b="1" dirty="0" err="1" smtClean="0">
              <a:latin typeface="Times New Roman" pitchFamily="18" charset="0"/>
              <a:cs typeface="Times New Roman" pitchFamily="18" charset="0"/>
            </a:rPr>
            <a:t>mrd</a:t>
          </a:r>
          <a:r>
            <a:rPr lang="hu-HU" sz="900" b="1" dirty="0" smtClean="0">
              <a:latin typeface="Times New Roman" pitchFamily="18" charset="0"/>
              <a:cs typeface="Times New Roman" pitchFamily="18" charset="0"/>
            </a:rPr>
            <a:t>)</a:t>
          </a:r>
          <a:endParaRPr lang="hu-HU" sz="900" b="1" dirty="0">
            <a:latin typeface="Times New Roman" pitchFamily="18" charset="0"/>
            <a:cs typeface="Times New Roman" pitchFamily="18" charset="0"/>
          </a:endParaRPr>
        </a:p>
      </dgm:t>
    </dgm:pt>
    <dgm:pt modelId="{9324625D-D537-4C62-8FCB-397C2FFC0176}" type="parTrans" cxnId="{DD792CA6-0B44-4DA8-B8AF-33B231B78E9D}">
      <dgm:prSet/>
      <dgm:spPr/>
      <dgm:t>
        <a:bodyPr/>
        <a:lstStyle/>
        <a:p>
          <a:endParaRPr lang="hu-HU" sz="900" b="1">
            <a:latin typeface="Times New Roman" pitchFamily="18" charset="0"/>
            <a:cs typeface="Times New Roman" pitchFamily="18" charset="0"/>
          </a:endParaRPr>
        </a:p>
      </dgm:t>
    </dgm:pt>
    <dgm:pt modelId="{DF235DE8-CF0A-4E15-84A0-C68E20D061C0}" type="sibTrans" cxnId="{DD792CA6-0B44-4DA8-B8AF-33B231B78E9D}">
      <dgm:prSet/>
      <dgm:spPr/>
      <dgm:t>
        <a:bodyPr/>
        <a:lstStyle/>
        <a:p>
          <a:endParaRPr lang="hu-HU"/>
        </a:p>
      </dgm:t>
    </dgm:pt>
    <dgm:pt modelId="{48A9338F-5B1B-409F-8AFE-93F265801357}">
      <dgm:prSet custT="1"/>
      <dgm:spPr/>
      <dgm:t>
        <a:bodyPr/>
        <a:lstStyle/>
        <a:p>
          <a:r>
            <a:rPr lang="hu-HU" sz="900" b="1" dirty="0" smtClean="0">
              <a:latin typeface="Times New Roman" pitchFamily="18" charset="0"/>
              <a:cs typeface="Times New Roman" pitchFamily="18" charset="0"/>
            </a:rPr>
            <a:t>Egyszerűsített foglalkoztatás (4,95 </a:t>
          </a:r>
          <a:r>
            <a:rPr lang="hu-HU" sz="900" b="1" dirty="0" err="1" smtClean="0">
              <a:latin typeface="Times New Roman" pitchFamily="18" charset="0"/>
              <a:cs typeface="Times New Roman" pitchFamily="18" charset="0"/>
            </a:rPr>
            <a:t>mrd</a:t>
          </a:r>
          <a:r>
            <a:rPr lang="hu-HU" sz="900" b="1" dirty="0" smtClean="0">
              <a:latin typeface="Times New Roman" pitchFamily="18" charset="0"/>
              <a:cs typeface="Times New Roman" pitchFamily="18" charset="0"/>
            </a:rPr>
            <a:t>)</a:t>
          </a:r>
          <a:endParaRPr lang="hu-HU" sz="900" b="1" dirty="0">
            <a:latin typeface="Times New Roman" pitchFamily="18" charset="0"/>
            <a:cs typeface="Times New Roman" pitchFamily="18" charset="0"/>
          </a:endParaRPr>
        </a:p>
      </dgm:t>
    </dgm:pt>
    <dgm:pt modelId="{413BBDC2-EB2E-4809-8237-CAA5605B5553}" type="parTrans" cxnId="{94B0EECD-BF92-4CF5-9101-EC0C4CDD9BD6}">
      <dgm:prSet/>
      <dgm:spPr/>
      <dgm:t>
        <a:bodyPr/>
        <a:lstStyle/>
        <a:p>
          <a:endParaRPr lang="hu-HU" sz="900" b="1">
            <a:latin typeface="Times New Roman" pitchFamily="18" charset="0"/>
            <a:cs typeface="Times New Roman" pitchFamily="18" charset="0"/>
          </a:endParaRPr>
        </a:p>
      </dgm:t>
    </dgm:pt>
    <dgm:pt modelId="{246D0A00-5899-4E31-AB7B-00746B78AFC2}" type="sibTrans" cxnId="{94B0EECD-BF92-4CF5-9101-EC0C4CDD9BD6}">
      <dgm:prSet/>
      <dgm:spPr/>
      <dgm:t>
        <a:bodyPr/>
        <a:lstStyle/>
        <a:p>
          <a:endParaRPr lang="hu-HU"/>
        </a:p>
      </dgm:t>
    </dgm:pt>
    <dgm:pt modelId="{A652B611-D29C-4A4C-AD11-ADD3E55E46FA}">
      <dgm:prSet custT="1"/>
      <dgm:spPr/>
      <dgm:t>
        <a:bodyPr/>
        <a:lstStyle/>
        <a:p>
          <a:r>
            <a:rPr lang="hu-HU" sz="900" b="1" dirty="0" smtClean="0">
              <a:latin typeface="Times New Roman" pitchFamily="18" charset="0"/>
              <a:cs typeface="Times New Roman" pitchFamily="18" charset="0"/>
            </a:rPr>
            <a:t>Illetékek</a:t>
          </a:r>
          <a:endParaRPr lang="hu-HU" sz="900" b="1" dirty="0">
            <a:latin typeface="Times New Roman" pitchFamily="18" charset="0"/>
            <a:cs typeface="Times New Roman" pitchFamily="18" charset="0"/>
          </a:endParaRPr>
        </a:p>
      </dgm:t>
    </dgm:pt>
    <dgm:pt modelId="{6151A95F-1EC9-4D0B-861B-EE9760DBE142}" type="parTrans" cxnId="{A3441F1F-2E33-4FFF-ACE8-5D7125F49481}">
      <dgm:prSet/>
      <dgm:spPr/>
      <dgm:t>
        <a:bodyPr/>
        <a:lstStyle/>
        <a:p>
          <a:endParaRPr lang="hu-HU"/>
        </a:p>
      </dgm:t>
    </dgm:pt>
    <dgm:pt modelId="{CE998281-6D39-43E6-92D7-8D63464762C5}" type="sibTrans" cxnId="{A3441F1F-2E33-4FFF-ACE8-5D7125F49481}">
      <dgm:prSet/>
      <dgm:spPr/>
      <dgm:t>
        <a:bodyPr/>
        <a:lstStyle/>
        <a:p>
          <a:endParaRPr lang="hu-HU"/>
        </a:p>
      </dgm:t>
    </dgm:pt>
    <dgm:pt modelId="{F43352E6-5E10-446E-8D5A-F6D5DC1857B4}">
      <dgm:prSet custT="1"/>
      <dgm:spPr/>
      <dgm:t>
        <a:bodyPr/>
        <a:lstStyle/>
        <a:p>
          <a:r>
            <a:rPr lang="hu-HU" sz="900" b="1" dirty="0" smtClean="0">
              <a:latin typeface="Times New Roman" pitchFamily="18" charset="0"/>
              <a:cs typeface="Times New Roman" pitchFamily="18" charset="0"/>
            </a:rPr>
            <a:t>Egyszerűsített közteherviselési hozzájárulás (? Mrd)</a:t>
          </a:r>
          <a:endParaRPr lang="hu-HU" sz="900" b="1" dirty="0">
            <a:latin typeface="Times New Roman" pitchFamily="18" charset="0"/>
            <a:cs typeface="Times New Roman" pitchFamily="18" charset="0"/>
          </a:endParaRPr>
        </a:p>
      </dgm:t>
    </dgm:pt>
    <dgm:pt modelId="{FFF6987D-7398-4133-BF2C-53D642485F7F}" type="parTrans" cxnId="{D9E41D5C-2635-46AD-B182-9C482A51F20E}">
      <dgm:prSet/>
      <dgm:spPr/>
      <dgm:t>
        <a:bodyPr/>
        <a:lstStyle/>
        <a:p>
          <a:endParaRPr lang="hu-HU" sz="900" b="1">
            <a:latin typeface="Times New Roman" pitchFamily="18" charset="0"/>
            <a:cs typeface="Times New Roman" pitchFamily="18" charset="0"/>
          </a:endParaRPr>
        </a:p>
      </dgm:t>
    </dgm:pt>
    <dgm:pt modelId="{FE38E7B0-E796-4F0C-99A8-A00BCABA1576}" type="sibTrans" cxnId="{D9E41D5C-2635-46AD-B182-9C482A51F20E}">
      <dgm:prSet/>
      <dgm:spPr/>
      <dgm:t>
        <a:bodyPr/>
        <a:lstStyle/>
        <a:p>
          <a:endParaRPr lang="hu-HU"/>
        </a:p>
      </dgm:t>
    </dgm:pt>
    <dgm:pt modelId="{D30FF179-1639-41B7-9AFB-AFEAEFEF7D14}">
      <dgm:prSet custT="1"/>
      <dgm:spPr/>
      <dgm:t>
        <a:bodyPr/>
        <a:lstStyle/>
        <a:p>
          <a:r>
            <a:rPr lang="hu-HU" sz="900" b="1" dirty="0" smtClean="0">
              <a:latin typeface="Times New Roman" pitchFamily="18" charset="0"/>
              <a:cs typeface="Times New Roman" pitchFamily="18" charset="0"/>
            </a:rPr>
            <a:t>Eljárási illetékek</a:t>
          </a:r>
          <a:endParaRPr lang="hu-HU" sz="900" b="1" dirty="0">
            <a:latin typeface="Times New Roman" pitchFamily="18" charset="0"/>
            <a:cs typeface="Times New Roman" pitchFamily="18" charset="0"/>
          </a:endParaRPr>
        </a:p>
      </dgm:t>
    </dgm:pt>
    <dgm:pt modelId="{1A8B79FB-928F-498E-8C7C-37ABD8134A57}" type="parTrans" cxnId="{CD1D67B3-6D7C-43B2-9294-24A8F39F01AA}">
      <dgm:prSet/>
      <dgm:spPr/>
      <dgm:t>
        <a:bodyPr/>
        <a:lstStyle/>
        <a:p>
          <a:endParaRPr lang="hu-HU" sz="900" b="1">
            <a:latin typeface="Times New Roman" pitchFamily="18" charset="0"/>
            <a:cs typeface="Times New Roman" pitchFamily="18" charset="0"/>
          </a:endParaRPr>
        </a:p>
      </dgm:t>
    </dgm:pt>
    <dgm:pt modelId="{094FC969-5475-40D0-977B-71FD491DDB92}" type="sibTrans" cxnId="{CD1D67B3-6D7C-43B2-9294-24A8F39F01AA}">
      <dgm:prSet/>
      <dgm:spPr/>
      <dgm:t>
        <a:bodyPr/>
        <a:lstStyle/>
        <a:p>
          <a:endParaRPr lang="hu-HU"/>
        </a:p>
      </dgm:t>
    </dgm:pt>
    <dgm:pt modelId="{9CEE9E89-6D50-484E-BF0A-74AB45BCD96F}">
      <dgm:prSet custT="1"/>
      <dgm:spPr/>
      <dgm:t>
        <a:bodyPr/>
        <a:lstStyle/>
        <a:p>
          <a:r>
            <a:rPr lang="hu-HU" sz="900" b="1" dirty="0" smtClean="0">
              <a:latin typeface="Times New Roman" pitchFamily="18" charset="0"/>
              <a:cs typeface="Times New Roman" pitchFamily="18" charset="0"/>
            </a:rPr>
            <a:t>Igazgatási és bírósági szolgáltatások díja</a:t>
          </a:r>
          <a:endParaRPr lang="hu-HU" sz="900" b="1" dirty="0">
            <a:latin typeface="Times New Roman" pitchFamily="18" charset="0"/>
            <a:cs typeface="Times New Roman" pitchFamily="18" charset="0"/>
          </a:endParaRPr>
        </a:p>
      </dgm:t>
    </dgm:pt>
    <dgm:pt modelId="{B33B73EC-6BA8-4BBA-B987-BE903A860EE9}" type="parTrans" cxnId="{61843AC4-A699-485D-BC7F-2998D023BDC3}">
      <dgm:prSet/>
      <dgm:spPr/>
      <dgm:t>
        <a:bodyPr/>
        <a:lstStyle/>
        <a:p>
          <a:endParaRPr lang="hu-HU" sz="900" b="1">
            <a:latin typeface="Times New Roman" pitchFamily="18" charset="0"/>
            <a:cs typeface="Times New Roman" pitchFamily="18" charset="0"/>
          </a:endParaRPr>
        </a:p>
      </dgm:t>
    </dgm:pt>
    <dgm:pt modelId="{69C618C4-8671-4683-9A30-BAE92D3631F4}" type="sibTrans" cxnId="{61843AC4-A699-485D-BC7F-2998D023BDC3}">
      <dgm:prSet/>
      <dgm:spPr/>
      <dgm:t>
        <a:bodyPr/>
        <a:lstStyle/>
        <a:p>
          <a:endParaRPr lang="hu-HU"/>
        </a:p>
      </dgm:t>
    </dgm:pt>
    <dgm:pt modelId="{358DB19F-F586-4512-A393-E18F00A866C3}">
      <dgm:prSet custT="1"/>
      <dgm:spPr/>
      <dgm:t>
        <a:bodyPr/>
        <a:lstStyle/>
        <a:p>
          <a:r>
            <a:rPr lang="hu-HU" sz="900" b="1" dirty="0" smtClean="0">
              <a:latin typeface="Times New Roman" pitchFamily="18" charset="0"/>
              <a:cs typeface="Times New Roman" pitchFamily="18" charset="0"/>
            </a:rPr>
            <a:t>Pénzügyi tranzakciós illeték (301,1 </a:t>
          </a:r>
          <a:r>
            <a:rPr lang="hu-HU" sz="900" b="1" dirty="0" err="1" smtClean="0">
              <a:latin typeface="Times New Roman" pitchFamily="18" charset="0"/>
              <a:cs typeface="Times New Roman" pitchFamily="18" charset="0"/>
            </a:rPr>
            <a:t>mrd</a:t>
          </a:r>
          <a:r>
            <a:rPr lang="hu-HU" sz="900" b="1" dirty="0" smtClean="0">
              <a:latin typeface="Times New Roman" pitchFamily="18" charset="0"/>
              <a:cs typeface="Times New Roman" pitchFamily="18" charset="0"/>
            </a:rPr>
            <a:t>)</a:t>
          </a:r>
          <a:endParaRPr lang="hu-HU" sz="900" b="1" dirty="0">
            <a:latin typeface="Times New Roman" pitchFamily="18" charset="0"/>
            <a:cs typeface="Times New Roman" pitchFamily="18" charset="0"/>
          </a:endParaRPr>
        </a:p>
      </dgm:t>
    </dgm:pt>
    <dgm:pt modelId="{45F270E0-67B3-4C05-8A01-982847510BCF}" type="parTrans" cxnId="{AE511DB4-D2EF-401F-8650-2ECA38B443EB}">
      <dgm:prSet/>
      <dgm:spPr/>
      <dgm:t>
        <a:bodyPr/>
        <a:lstStyle/>
        <a:p>
          <a:endParaRPr lang="hu-HU" sz="900" b="1">
            <a:latin typeface="Times New Roman" pitchFamily="18" charset="0"/>
            <a:cs typeface="Times New Roman" pitchFamily="18" charset="0"/>
          </a:endParaRPr>
        </a:p>
      </dgm:t>
    </dgm:pt>
    <dgm:pt modelId="{EA444F34-ADAA-45FD-88BF-88B1CC6D35C2}" type="sibTrans" cxnId="{AE511DB4-D2EF-401F-8650-2ECA38B443EB}">
      <dgm:prSet/>
      <dgm:spPr/>
      <dgm:t>
        <a:bodyPr/>
        <a:lstStyle/>
        <a:p>
          <a:endParaRPr lang="hu-HU"/>
        </a:p>
      </dgm:t>
    </dgm:pt>
    <dgm:pt modelId="{1E9327F0-0BB0-4083-9B69-615171777005}">
      <dgm:prSet custT="1"/>
      <dgm:spPr/>
      <dgm:t>
        <a:bodyPr/>
        <a:lstStyle/>
        <a:p>
          <a:r>
            <a:rPr lang="hu-HU" sz="900" b="1" dirty="0" smtClean="0">
              <a:latin typeface="Times New Roman" pitchFamily="18" charset="0"/>
              <a:cs typeface="Times New Roman" pitchFamily="18" charset="0"/>
            </a:rPr>
            <a:t>Vagyonszerzési illetékek lakossági illetékek: 111,0 </a:t>
          </a:r>
          <a:r>
            <a:rPr lang="hu-HU" sz="900" b="1" dirty="0" err="1" smtClean="0">
              <a:latin typeface="Times New Roman" pitchFamily="18" charset="0"/>
              <a:cs typeface="Times New Roman" pitchFamily="18" charset="0"/>
            </a:rPr>
            <a:t>mrd</a:t>
          </a:r>
          <a:r>
            <a:rPr lang="hu-HU" sz="900" b="1" dirty="0" smtClean="0">
              <a:latin typeface="Times New Roman" pitchFamily="18" charset="0"/>
              <a:cs typeface="Times New Roman" pitchFamily="18" charset="0"/>
            </a:rPr>
            <a:t>)</a:t>
          </a:r>
          <a:endParaRPr lang="hu-HU" sz="900" b="1" dirty="0">
            <a:latin typeface="Times New Roman" pitchFamily="18" charset="0"/>
            <a:cs typeface="Times New Roman" pitchFamily="18" charset="0"/>
          </a:endParaRPr>
        </a:p>
      </dgm:t>
    </dgm:pt>
    <dgm:pt modelId="{7A30364B-7FFC-4E18-AC5B-889C87EDFEE9}" type="parTrans" cxnId="{EDF4F589-30B1-40C2-935C-3A3E52C85E13}">
      <dgm:prSet/>
      <dgm:spPr/>
      <dgm:t>
        <a:bodyPr/>
        <a:lstStyle/>
        <a:p>
          <a:endParaRPr lang="hu-HU" sz="900" b="1">
            <a:latin typeface="Times New Roman" pitchFamily="18" charset="0"/>
            <a:cs typeface="Times New Roman" pitchFamily="18" charset="0"/>
          </a:endParaRPr>
        </a:p>
      </dgm:t>
    </dgm:pt>
    <dgm:pt modelId="{5C937C7C-2C86-4175-BF8F-7EB5721B30C6}" type="sibTrans" cxnId="{EDF4F589-30B1-40C2-935C-3A3E52C85E13}">
      <dgm:prSet/>
      <dgm:spPr/>
      <dgm:t>
        <a:bodyPr/>
        <a:lstStyle/>
        <a:p>
          <a:endParaRPr lang="hu-HU"/>
        </a:p>
      </dgm:t>
    </dgm:pt>
    <dgm:pt modelId="{F4370E73-1327-493A-B6D6-C59165B283C5}">
      <dgm:prSet custT="1"/>
      <dgm:spPr/>
      <dgm:t>
        <a:bodyPr/>
        <a:lstStyle/>
        <a:p>
          <a:r>
            <a:rPr lang="hu-HU" sz="900" b="1" dirty="0" smtClean="0">
              <a:latin typeface="Times New Roman" pitchFamily="18" charset="0"/>
              <a:cs typeface="Times New Roman" pitchFamily="18" charset="0"/>
            </a:rPr>
            <a:t>öröklési</a:t>
          </a:r>
          <a:endParaRPr lang="hu-HU" sz="900" b="1" dirty="0">
            <a:latin typeface="Times New Roman" pitchFamily="18" charset="0"/>
            <a:cs typeface="Times New Roman" pitchFamily="18" charset="0"/>
          </a:endParaRPr>
        </a:p>
      </dgm:t>
    </dgm:pt>
    <dgm:pt modelId="{DCAB6743-00FB-4F79-B51B-B795CFD88A11}" type="parTrans" cxnId="{69BCD3E3-89C0-4D27-9120-E2F42858F230}">
      <dgm:prSet/>
      <dgm:spPr/>
      <dgm:t>
        <a:bodyPr/>
        <a:lstStyle/>
        <a:p>
          <a:endParaRPr lang="hu-HU" sz="900" b="1">
            <a:latin typeface="Times New Roman" pitchFamily="18" charset="0"/>
            <a:cs typeface="Times New Roman" pitchFamily="18" charset="0"/>
          </a:endParaRPr>
        </a:p>
      </dgm:t>
    </dgm:pt>
    <dgm:pt modelId="{FCCD1774-39A3-4AF5-B2F8-4976EBD54165}" type="sibTrans" cxnId="{69BCD3E3-89C0-4D27-9120-E2F42858F230}">
      <dgm:prSet/>
      <dgm:spPr/>
      <dgm:t>
        <a:bodyPr/>
        <a:lstStyle/>
        <a:p>
          <a:endParaRPr lang="hu-HU"/>
        </a:p>
      </dgm:t>
    </dgm:pt>
    <dgm:pt modelId="{9315EA79-AFE8-4295-94FF-16BA986532D2}">
      <dgm:prSet custT="1"/>
      <dgm:spPr/>
      <dgm:t>
        <a:bodyPr/>
        <a:lstStyle/>
        <a:p>
          <a:r>
            <a:rPr lang="hu-HU" sz="900" b="1" dirty="0" smtClean="0">
              <a:latin typeface="Times New Roman" pitchFamily="18" charset="0"/>
              <a:cs typeface="Times New Roman" pitchFamily="18" charset="0"/>
            </a:rPr>
            <a:t>Ajándékozási</a:t>
          </a:r>
          <a:endParaRPr lang="hu-HU" sz="900" b="1" dirty="0">
            <a:latin typeface="Times New Roman" pitchFamily="18" charset="0"/>
            <a:cs typeface="Times New Roman" pitchFamily="18" charset="0"/>
          </a:endParaRPr>
        </a:p>
      </dgm:t>
    </dgm:pt>
    <dgm:pt modelId="{BA805FD0-07D3-41AD-9B15-9747F4438026}" type="parTrans" cxnId="{B2638F56-7D0B-4839-9BA7-8E3349D11696}">
      <dgm:prSet/>
      <dgm:spPr/>
      <dgm:t>
        <a:bodyPr/>
        <a:lstStyle/>
        <a:p>
          <a:endParaRPr lang="hu-HU" sz="900" b="1">
            <a:latin typeface="Times New Roman" pitchFamily="18" charset="0"/>
            <a:cs typeface="Times New Roman" pitchFamily="18" charset="0"/>
          </a:endParaRPr>
        </a:p>
      </dgm:t>
    </dgm:pt>
    <dgm:pt modelId="{8703E9A2-812A-4B7E-8FD7-79827A2ADE79}" type="sibTrans" cxnId="{B2638F56-7D0B-4839-9BA7-8E3349D11696}">
      <dgm:prSet/>
      <dgm:spPr/>
      <dgm:t>
        <a:bodyPr/>
        <a:lstStyle/>
        <a:p>
          <a:endParaRPr lang="hu-HU"/>
        </a:p>
      </dgm:t>
    </dgm:pt>
    <dgm:pt modelId="{DCA22ACB-DEE8-4F3C-A51F-E7C80F20EA22}">
      <dgm:prSet custT="1"/>
      <dgm:spPr/>
      <dgm:t>
        <a:bodyPr/>
        <a:lstStyle/>
        <a:p>
          <a:r>
            <a:rPr lang="hu-HU" sz="900" b="1" dirty="0" smtClean="0">
              <a:latin typeface="Times New Roman" pitchFamily="18" charset="0"/>
              <a:cs typeface="Times New Roman" pitchFamily="18" charset="0"/>
            </a:rPr>
            <a:t>Visszterhes vagyonátruházási</a:t>
          </a:r>
          <a:endParaRPr lang="hu-HU" sz="900" b="1" dirty="0">
            <a:latin typeface="Times New Roman" pitchFamily="18" charset="0"/>
            <a:cs typeface="Times New Roman" pitchFamily="18" charset="0"/>
          </a:endParaRPr>
        </a:p>
      </dgm:t>
    </dgm:pt>
    <dgm:pt modelId="{A981C551-1659-4A1C-A981-D8BBE911B0F9}" type="parTrans" cxnId="{B6A7DAFC-FF2D-4243-82D5-3B13AB0A8C74}">
      <dgm:prSet/>
      <dgm:spPr/>
      <dgm:t>
        <a:bodyPr/>
        <a:lstStyle/>
        <a:p>
          <a:endParaRPr lang="hu-HU" sz="900" b="1">
            <a:latin typeface="Times New Roman" pitchFamily="18" charset="0"/>
            <a:cs typeface="Times New Roman" pitchFamily="18" charset="0"/>
          </a:endParaRPr>
        </a:p>
      </dgm:t>
    </dgm:pt>
    <dgm:pt modelId="{82F9240F-CBAF-44D3-8914-842524D050FB}" type="sibTrans" cxnId="{B6A7DAFC-FF2D-4243-82D5-3B13AB0A8C74}">
      <dgm:prSet/>
      <dgm:spPr/>
      <dgm:t>
        <a:bodyPr/>
        <a:lstStyle/>
        <a:p>
          <a:endParaRPr lang="hu-HU"/>
        </a:p>
      </dgm:t>
    </dgm:pt>
    <dgm:pt modelId="{38D8ABB4-06A1-4E3F-B45A-2ECBADE14143}">
      <dgm:prSet custT="1"/>
      <dgm:spPr/>
      <dgm:t>
        <a:bodyPr/>
        <a:lstStyle/>
        <a:p>
          <a:r>
            <a:rPr lang="hu-HU" sz="900" b="1" dirty="0" smtClean="0">
              <a:latin typeface="Times New Roman" pitchFamily="18" charset="0"/>
              <a:cs typeface="Times New Roman" pitchFamily="18" charset="0"/>
            </a:rPr>
            <a:t>Gyógyszerforgalmazók különadói (49,0 </a:t>
          </a:r>
          <a:r>
            <a:rPr lang="hu-HU" sz="900" b="1" dirty="0" err="1" smtClean="0">
              <a:latin typeface="Times New Roman" pitchFamily="18" charset="0"/>
              <a:cs typeface="Times New Roman" pitchFamily="18" charset="0"/>
            </a:rPr>
            <a:t>mrd</a:t>
          </a:r>
          <a:r>
            <a:rPr lang="hu-HU" sz="900" b="1" dirty="0" smtClean="0">
              <a:latin typeface="Times New Roman" pitchFamily="18" charset="0"/>
              <a:cs typeface="Times New Roman" pitchFamily="18" charset="0"/>
            </a:rPr>
            <a:t>)</a:t>
          </a:r>
          <a:endParaRPr lang="hu-HU" sz="900" b="1" dirty="0">
            <a:latin typeface="Times New Roman" pitchFamily="18" charset="0"/>
            <a:cs typeface="Times New Roman" pitchFamily="18" charset="0"/>
          </a:endParaRPr>
        </a:p>
      </dgm:t>
    </dgm:pt>
    <dgm:pt modelId="{3EFD080F-8C6A-4146-8350-04831C556457}" type="parTrans" cxnId="{FAAF0036-09B7-440D-9F64-D1F512757A6E}">
      <dgm:prSet/>
      <dgm:spPr/>
      <dgm:t>
        <a:bodyPr/>
        <a:lstStyle/>
        <a:p>
          <a:endParaRPr lang="hu-HU" sz="900" b="1"/>
        </a:p>
      </dgm:t>
    </dgm:pt>
    <dgm:pt modelId="{A5A5B60F-BDC3-4A39-A7A8-D1777F45635E}" type="sibTrans" cxnId="{FAAF0036-09B7-440D-9F64-D1F512757A6E}">
      <dgm:prSet/>
      <dgm:spPr/>
      <dgm:t>
        <a:bodyPr/>
        <a:lstStyle/>
        <a:p>
          <a:endParaRPr lang="hu-HU"/>
        </a:p>
      </dgm:t>
    </dgm:pt>
    <dgm:pt modelId="{ED3ADB4D-711A-499E-B5BC-8A0BCE18AD72}">
      <dgm:prSet custT="1"/>
      <dgm:spPr/>
      <dgm:t>
        <a:bodyPr/>
        <a:lstStyle/>
        <a:p>
          <a:r>
            <a:rPr lang="hu-HU" sz="900" b="1" dirty="0" smtClean="0">
              <a:latin typeface="Times New Roman" pitchFamily="18" charset="0"/>
              <a:cs typeface="Times New Roman" pitchFamily="18" charset="0"/>
            </a:rPr>
            <a:t>Energiaellátók és közszolgáltatók jövedelemadója (Robin Hood adó) – 80,0 </a:t>
          </a:r>
          <a:r>
            <a:rPr lang="hu-HU" sz="900" b="1" dirty="0" err="1" smtClean="0">
              <a:latin typeface="Times New Roman" pitchFamily="18" charset="0"/>
              <a:cs typeface="Times New Roman" pitchFamily="18" charset="0"/>
            </a:rPr>
            <a:t>mrd</a:t>
          </a:r>
          <a:endParaRPr lang="hu-HU" sz="900" b="1" dirty="0">
            <a:latin typeface="Times New Roman" pitchFamily="18" charset="0"/>
            <a:cs typeface="Times New Roman" pitchFamily="18" charset="0"/>
          </a:endParaRPr>
        </a:p>
      </dgm:t>
    </dgm:pt>
    <dgm:pt modelId="{D807270C-6B37-4823-9D2C-A10B1ED632D8}" type="parTrans" cxnId="{ED8F09C6-7BF5-4D22-874F-25E8FF691F30}">
      <dgm:prSet/>
      <dgm:spPr/>
      <dgm:t>
        <a:bodyPr/>
        <a:lstStyle/>
        <a:p>
          <a:endParaRPr lang="hu-HU" sz="900" b="1"/>
        </a:p>
      </dgm:t>
    </dgm:pt>
    <dgm:pt modelId="{EC0CE5BD-7D2C-4B63-B379-6B6A77AF0685}" type="sibTrans" cxnId="{ED8F09C6-7BF5-4D22-874F-25E8FF691F30}">
      <dgm:prSet/>
      <dgm:spPr/>
      <dgm:t>
        <a:bodyPr/>
        <a:lstStyle/>
        <a:p>
          <a:endParaRPr lang="hu-HU"/>
        </a:p>
      </dgm:t>
    </dgm:pt>
    <dgm:pt modelId="{A3D38BF0-A5A2-4374-A8C3-C3364D693C90}" type="pres">
      <dgm:prSet presAssocID="{A06591A8-9180-4B31-BC27-CC2C987EDBB8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u-HU"/>
        </a:p>
      </dgm:t>
    </dgm:pt>
    <dgm:pt modelId="{1EC9B2F6-7333-4C6C-8B3F-4F48AD142C1C}" type="pres">
      <dgm:prSet presAssocID="{DCB4DF2D-FBBC-47FE-8173-9088BC5AFB1C}" presName="hierRoot1" presStyleCnt="0">
        <dgm:presLayoutVars>
          <dgm:hierBranch val="hang"/>
        </dgm:presLayoutVars>
      </dgm:prSet>
      <dgm:spPr/>
      <dgm:t>
        <a:bodyPr/>
        <a:lstStyle/>
        <a:p>
          <a:endParaRPr lang="hu-HU"/>
        </a:p>
      </dgm:t>
    </dgm:pt>
    <dgm:pt modelId="{2CFDED8F-B800-458B-BF5D-3B2EC74A4AAB}" type="pres">
      <dgm:prSet presAssocID="{DCB4DF2D-FBBC-47FE-8173-9088BC5AFB1C}" presName="rootComposite1" presStyleCnt="0"/>
      <dgm:spPr/>
      <dgm:t>
        <a:bodyPr/>
        <a:lstStyle/>
        <a:p>
          <a:endParaRPr lang="hu-HU"/>
        </a:p>
      </dgm:t>
    </dgm:pt>
    <dgm:pt modelId="{85827BD8-07F4-455F-93B8-5A5E971C1FEF}" type="pres">
      <dgm:prSet presAssocID="{DCB4DF2D-FBBC-47FE-8173-9088BC5AFB1C}" presName="rootText1" presStyleLbl="alignAcc1" presStyleIdx="0" presStyleCnt="0" custScaleX="262966" custScaleY="159695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A3B2CC3B-D80E-493E-A7D6-F379B6973C03}" type="pres">
      <dgm:prSet presAssocID="{DCB4DF2D-FBBC-47FE-8173-9088BC5AFB1C}" presName="topArc1" presStyleLbl="parChTrans1D1" presStyleIdx="0" presStyleCnt="56"/>
      <dgm:spPr/>
      <dgm:t>
        <a:bodyPr/>
        <a:lstStyle/>
        <a:p>
          <a:endParaRPr lang="hu-HU"/>
        </a:p>
      </dgm:t>
    </dgm:pt>
    <dgm:pt modelId="{B7860B79-7052-48E1-B294-89D411BB9FEE}" type="pres">
      <dgm:prSet presAssocID="{DCB4DF2D-FBBC-47FE-8173-9088BC5AFB1C}" presName="bottomArc1" presStyleLbl="parChTrans1D1" presStyleIdx="1" presStyleCnt="56"/>
      <dgm:spPr/>
      <dgm:t>
        <a:bodyPr/>
        <a:lstStyle/>
        <a:p>
          <a:endParaRPr lang="hu-HU"/>
        </a:p>
      </dgm:t>
    </dgm:pt>
    <dgm:pt modelId="{C9BF58D1-E480-4F73-82FB-E9FD744F44B7}" type="pres">
      <dgm:prSet presAssocID="{DCB4DF2D-FBBC-47FE-8173-9088BC5AFB1C}" presName="topConnNode1" presStyleLbl="node1" presStyleIdx="0" presStyleCnt="0"/>
      <dgm:spPr/>
      <dgm:t>
        <a:bodyPr/>
        <a:lstStyle/>
        <a:p>
          <a:endParaRPr lang="hu-HU"/>
        </a:p>
      </dgm:t>
    </dgm:pt>
    <dgm:pt modelId="{DC5C68D4-D6D1-46EC-AC4C-991B9534E043}" type="pres">
      <dgm:prSet presAssocID="{DCB4DF2D-FBBC-47FE-8173-9088BC5AFB1C}" presName="hierChild2" presStyleCnt="0"/>
      <dgm:spPr/>
      <dgm:t>
        <a:bodyPr/>
        <a:lstStyle/>
        <a:p>
          <a:endParaRPr lang="hu-HU"/>
        </a:p>
      </dgm:t>
    </dgm:pt>
    <dgm:pt modelId="{F1FDCF67-D965-40D4-A9F3-57BF96C6D699}" type="pres">
      <dgm:prSet presAssocID="{E80C17B7-ADDF-4410-B968-3112CBF3B5C8}" presName="Name28" presStyleLbl="parChTrans1D2" presStyleIdx="0" presStyleCnt="23"/>
      <dgm:spPr/>
      <dgm:t>
        <a:bodyPr/>
        <a:lstStyle/>
        <a:p>
          <a:endParaRPr lang="hu-HU"/>
        </a:p>
      </dgm:t>
    </dgm:pt>
    <dgm:pt modelId="{24E6B42F-8F19-4E5C-B5E4-7499EE7BC8CB}" type="pres">
      <dgm:prSet presAssocID="{5A46F760-2713-4E00-936C-25325634DAEF}" presName="hierRoot2" presStyleCnt="0">
        <dgm:presLayoutVars>
          <dgm:hierBranch val="hang"/>
        </dgm:presLayoutVars>
      </dgm:prSet>
      <dgm:spPr/>
      <dgm:t>
        <a:bodyPr/>
        <a:lstStyle/>
        <a:p>
          <a:endParaRPr lang="hu-HU"/>
        </a:p>
      </dgm:t>
    </dgm:pt>
    <dgm:pt modelId="{D4E43E68-0D01-45F8-B7B4-9E813773843F}" type="pres">
      <dgm:prSet presAssocID="{5A46F760-2713-4E00-936C-25325634DAEF}" presName="rootComposite2" presStyleCnt="0"/>
      <dgm:spPr/>
      <dgm:t>
        <a:bodyPr/>
        <a:lstStyle/>
        <a:p>
          <a:endParaRPr lang="hu-HU"/>
        </a:p>
      </dgm:t>
    </dgm:pt>
    <dgm:pt modelId="{4441D76E-F450-44E3-BED3-D6E694B9D14A}" type="pres">
      <dgm:prSet presAssocID="{5A46F760-2713-4E00-936C-25325634DAEF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7769F863-96B4-458C-8152-160ACE3DE9F5}" type="pres">
      <dgm:prSet presAssocID="{5A46F760-2713-4E00-936C-25325634DAEF}" presName="topArc2" presStyleLbl="parChTrans1D1" presStyleIdx="2" presStyleCnt="56"/>
      <dgm:spPr/>
      <dgm:t>
        <a:bodyPr/>
        <a:lstStyle/>
        <a:p>
          <a:endParaRPr lang="hu-HU"/>
        </a:p>
      </dgm:t>
    </dgm:pt>
    <dgm:pt modelId="{CE7BBFC5-8AD2-4187-9680-BD15E2448A02}" type="pres">
      <dgm:prSet presAssocID="{5A46F760-2713-4E00-936C-25325634DAEF}" presName="bottomArc2" presStyleLbl="parChTrans1D1" presStyleIdx="3" presStyleCnt="56"/>
      <dgm:spPr/>
      <dgm:t>
        <a:bodyPr/>
        <a:lstStyle/>
        <a:p>
          <a:endParaRPr lang="hu-HU"/>
        </a:p>
      </dgm:t>
    </dgm:pt>
    <dgm:pt modelId="{D7E7ECB9-EF8A-493F-891C-67B8173C373D}" type="pres">
      <dgm:prSet presAssocID="{5A46F760-2713-4E00-936C-25325634DAEF}" presName="topConnNode2" presStyleLbl="node2" presStyleIdx="0" presStyleCnt="0"/>
      <dgm:spPr/>
      <dgm:t>
        <a:bodyPr/>
        <a:lstStyle/>
        <a:p>
          <a:endParaRPr lang="hu-HU"/>
        </a:p>
      </dgm:t>
    </dgm:pt>
    <dgm:pt modelId="{404589D3-F184-4560-9DD2-828602F546B7}" type="pres">
      <dgm:prSet presAssocID="{5A46F760-2713-4E00-936C-25325634DAEF}" presName="hierChild4" presStyleCnt="0"/>
      <dgm:spPr/>
      <dgm:t>
        <a:bodyPr/>
        <a:lstStyle/>
        <a:p>
          <a:endParaRPr lang="hu-HU"/>
        </a:p>
      </dgm:t>
    </dgm:pt>
    <dgm:pt modelId="{62540216-322A-4C8E-99A1-73FA3B1D67A2}" type="pres">
      <dgm:prSet presAssocID="{5A46F760-2713-4E00-936C-25325634DAEF}" presName="hierChild5" presStyleCnt="0"/>
      <dgm:spPr/>
      <dgm:t>
        <a:bodyPr/>
        <a:lstStyle/>
        <a:p>
          <a:endParaRPr lang="hu-HU"/>
        </a:p>
      </dgm:t>
    </dgm:pt>
    <dgm:pt modelId="{E09719FD-B6DD-457B-8C8A-B958F47AD241}" type="pres">
      <dgm:prSet presAssocID="{A11F0AD6-B506-48E0-B709-2F85F9F50B7A}" presName="Name28" presStyleLbl="parChTrans1D2" presStyleIdx="1" presStyleCnt="23"/>
      <dgm:spPr/>
      <dgm:t>
        <a:bodyPr/>
        <a:lstStyle/>
        <a:p>
          <a:endParaRPr lang="hu-HU"/>
        </a:p>
      </dgm:t>
    </dgm:pt>
    <dgm:pt modelId="{3E93A7AE-E578-446F-9D8E-816F128B6746}" type="pres">
      <dgm:prSet presAssocID="{68C93F5A-D29F-45E6-BB77-1B9DF1447B8C}" presName="hierRoot2" presStyleCnt="0">
        <dgm:presLayoutVars>
          <dgm:hierBranch val="hang"/>
        </dgm:presLayoutVars>
      </dgm:prSet>
      <dgm:spPr/>
      <dgm:t>
        <a:bodyPr/>
        <a:lstStyle/>
        <a:p>
          <a:endParaRPr lang="hu-HU"/>
        </a:p>
      </dgm:t>
    </dgm:pt>
    <dgm:pt modelId="{84411910-498F-4420-A63C-5E4E1F451639}" type="pres">
      <dgm:prSet presAssocID="{68C93F5A-D29F-45E6-BB77-1B9DF1447B8C}" presName="rootComposite2" presStyleCnt="0"/>
      <dgm:spPr/>
      <dgm:t>
        <a:bodyPr/>
        <a:lstStyle/>
        <a:p>
          <a:endParaRPr lang="hu-HU"/>
        </a:p>
      </dgm:t>
    </dgm:pt>
    <dgm:pt modelId="{27963976-5F1F-4C1F-A743-6E87A86B9D41}" type="pres">
      <dgm:prSet presAssocID="{68C93F5A-D29F-45E6-BB77-1B9DF1447B8C}" presName="rootText2" presStyleLbl="alignAcc1" presStyleIdx="0" presStyleCnt="0" custScaleX="175310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362CCCD4-01FA-48FA-A4F8-283741FB186F}" type="pres">
      <dgm:prSet presAssocID="{68C93F5A-D29F-45E6-BB77-1B9DF1447B8C}" presName="topArc2" presStyleLbl="parChTrans1D1" presStyleIdx="4" presStyleCnt="56"/>
      <dgm:spPr/>
      <dgm:t>
        <a:bodyPr/>
        <a:lstStyle/>
        <a:p>
          <a:endParaRPr lang="hu-HU"/>
        </a:p>
      </dgm:t>
    </dgm:pt>
    <dgm:pt modelId="{368D95B7-8E73-4D5D-93E9-409AA4940146}" type="pres">
      <dgm:prSet presAssocID="{68C93F5A-D29F-45E6-BB77-1B9DF1447B8C}" presName="bottomArc2" presStyleLbl="parChTrans1D1" presStyleIdx="5" presStyleCnt="56"/>
      <dgm:spPr/>
      <dgm:t>
        <a:bodyPr/>
        <a:lstStyle/>
        <a:p>
          <a:endParaRPr lang="hu-HU"/>
        </a:p>
      </dgm:t>
    </dgm:pt>
    <dgm:pt modelId="{CC6BB590-678D-4AD0-981D-94ACD45B8816}" type="pres">
      <dgm:prSet presAssocID="{68C93F5A-D29F-45E6-BB77-1B9DF1447B8C}" presName="topConnNode2" presStyleLbl="node2" presStyleIdx="0" presStyleCnt="0"/>
      <dgm:spPr/>
      <dgm:t>
        <a:bodyPr/>
        <a:lstStyle/>
        <a:p>
          <a:endParaRPr lang="hu-HU"/>
        </a:p>
      </dgm:t>
    </dgm:pt>
    <dgm:pt modelId="{8C8D980B-3AC9-4428-AB8F-4FD276154742}" type="pres">
      <dgm:prSet presAssocID="{68C93F5A-D29F-45E6-BB77-1B9DF1447B8C}" presName="hierChild4" presStyleCnt="0"/>
      <dgm:spPr/>
      <dgm:t>
        <a:bodyPr/>
        <a:lstStyle/>
        <a:p>
          <a:endParaRPr lang="hu-HU"/>
        </a:p>
      </dgm:t>
    </dgm:pt>
    <dgm:pt modelId="{814EFE17-978F-46FE-9D9E-A39BFF49A91A}" type="pres">
      <dgm:prSet presAssocID="{68C93F5A-D29F-45E6-BB77-1B9DF1447B8C}" presName="hierChild5" presStyleCnt="0"/>
      <dgm:spPr/>
      <dgm:t>
        <a:bodyPr/>
        <a:lstStyle/>
        <a:p>
          <a:endParaRPr lang="hu-HU"/>
        </a:p>
      </dgm:t>
    </dgm:pt>
    <dgm:pt modelId="{1AE55082-A0AE-497E-A8E5-BE6E58F7C73C}" type="pres">
      <dgm:prSet presAssocID="{17486B85-F460-408B-BCB6-F648C7A26028}" presName="Name28" presStyleLbl="parChTrans1D2" presStyleIdx="2" presStyleCnt="23"/>
      <dgm:spPr/>
      <dgm:t>
        <a:bodyPr/>
        <a:lstStyle/>
        <a:p>
          <a:endParaRPr lang="hu-HU"/>
        </a:p>
      </dgm:t>
    </dgm:pt>
    <dgm:pt modelId="{6F9D0F36-2C10-4EA0-A57E-FB7DD7C6931B}" type="pres">
      <dgm:prSet presAssocID="{57C07CBD-3262-428E-85B8-4384521D6744}" presName="hierRoot2" presStyleCnt="0">
        <dgm:presLayoutVars>
          <dgm:hierBranch val="hang"/>
        </dgm:presLayoutVars>
      </dgm:prSet>
      <dgm:spPr/>
      <dgm:t>
        <a:bodyPr/>
        <a:lstStyle/>
        <a:p>
          <a:endParaRPr lang="hu-HU"/>
        </a:p>
      </dgm:t>
    </dgm:pt>
    <dgm:pt modelId="{DEAC2A5A-9CF1-4614-9647-C9AF49E977D8}" type="pres">
      <dgm:prSet presAssocID="{57C07CBD-3262-428E-85B8-4384521D6744}" presName="rootComposite2" presStyleCnt="0"/>
      <dgm:spPr/>
      <dgm:t>
        <a:bodyPr/>
        <a:lstStyle/>
        <a:p>
          <a:endParaRPr lang="hu-HU"/>
        </a:p>
      </dgm:t>
    </dgm:pt>
    <dgm:pt modelId="{03DF8638-0BDD-424A-805D-2C6CC951CE45}" type="pres">
      <dgm:prSet presAssocID="{57C07CBD-3262-428E-85B8-4384521D6744}" presName="rootText2" presStyleLbl="alignAcc1" presStyleIdx="0" presStyleCnt="0" custScaleX="175310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C5C43ED2-B3FF-456A-9A79-ABD6D2D6F072}" type="pres">
      <dgm:prSet presAssocID="{57C07CBD-3262-428E-85B8-4384521D6744}" presName="topArc2" presStyleLbl="parChTrans1D1" presStyleIdx="6" presStyleCnt="56"/>
      <dgm:spPr/>
      <dgm:t>
        <a:bodyPr/>
        <a:lstStyle/>
        <a:p>
          <a:endParaRPr lang="hu-HU"/>
        </a:p>
      </dgm:t>
    </dgm:pt>
    <dgm:pt modelId="{234E4332-BF17-42FB-9A2D-9B01267A242C}" type="pres">
      <dgm:prSet presAssocID="{57C07CBD-3262-428E-85B8-4384521D6744}" presName="bottomArc2" presStyleLbl="parChTrans1D1" presStyleIdx="7" presStyleCnt="56"/>
      <dgm:spPr/>
      <dgm:t>
        <a:bodyPr/>
        <a:lstStyle/>
        <a:p>
          <a:endParaRPr lang="hu-HU"/>
        </a:p>
      </dgm:t>
    </dgm:pt>
    <dgm:pt modelId="{DC068380-9F33-4A75-A17E-75CBD37F5007}" type="pres">
      <dgm:prSet presAssocID="{57C07CBD-3262-428E-85B8-4384521D6744}" presName="topConnNode2" presStyleLbl="node2" presStyleIdx="0" presStyleCnt="0"/>
      <dgm:spPr/>
      <dgm:t>
        <a:bodyPr/>
        <a:lstStyle/>
        <a:p>
          <a:endParaRPr lang="hu-HU"/>
        </a:p>
      </dgm:t>
    </dgm:pt>
    <dgm:pt modelId="{338B1540-B929-4E25-A6FF-CD587D7D147C}" type="pres">
      <dgm:prSet presAssocID="{57C07CBD-3262-428E-85B8-4384521D6744}" presName="hierChild4" presStyleCnt="0"/>
      <dgm:spPr/>
      <dgm:t>
        <a:bodyPr/>
        <a:lstStyle/>
        <a:p>
          <a:endParaRPr lang="hu-HU"/>
        </a:p>
      </dgm:t>
    </dgm:pt>
    <dgm:pt modelId="{8C20FD26-BBEB-4B52-9D8D-00E0A4CF2D28}" type="pres">
      <dgm:prSet presAssocID="{57C07CBD-3262-428E-85B8-4384521D6744}" presName="hierChild5" presStyleCnt="0"/>
      <dgm:spPr/>
      <dgm:t>
        <a:bodyPr/>
        <a:lstStyle/>
        <a:p>
          <a:endParaRPr lang="hu-HU"/>
        </a:p>
      </dgm:t>
    </dgm:pt>
    <dgm:pt modelId="{20F0623C-1855-463A-9181-67443C08727E}" type="pres">
      <dgm:prSet presAssocID="{4C0BCC2C-A2EC-4652-A01A-E6C023A731CE}" presName="Name28" presStyleLbl="parChTrans1D2" presStyleIdx="3" presStyleCnt="23"/>
      <dgm:spPr/>
      <dgm:t>
        <a:bodyPr/>
        <a:lstStyle/>
        <a:p>
          <a:endParaRPr lang="hu-HU"/>
        </a:p>
      </dgm:t>
    </dgm:pt>
    <dgm:pt modelId="{0EB87653-E8FB-46C1-A578-EF3708E9E71D}" type="pres">
      <dgm:prSet presAssocID="{E8948FEA-F51B-497E-BD45-E5B9139098DB}" presName="hierRoot2" presStyleCnt="0">
        <dgm:presLayoutVars>
          <dgm:hierBranch val="hang"/>
        </dgm:presLayoutVars>
      </dgm:prSet>
      <dgm:spPr/>
      <dgm:t>
        <a:bodyPr/>
        <a:lstStyle/>
        <a:p>
          <a:endParaRPr lang="hu-HU"/>
        </a:p>
      </dgm:t>
    </dgm:pt>
    <dgm:pt modelId="{52E471E0-817F-4664-908E-3952FAA61446}" type="pres">
      <dgm:prSet presAssocID="{E8948FEA-F51B-497E-BD45-E5B9139098DB}" presName="rootComposite2" presStyleCnt="0"/>
      <dgm:spPr/>
      <dgm:t>
        <a:bodyPr/>
        <a:lstStyle/>
        <a:p>
          <a:endParaRPr lang="hu-HU"/>
        </a:p>
      </dgm:t>
    </dgm:pt>
    <dgm:pt modelId="{4069B506-6F63-422A-A872-5FBA91496B2C}" type="pres">
      <dgm:prSet presAssocID="{E8948FEA-F51B-497E-BD45-E5B9139098DB}" presName="rootText2" presStyleLbl="alignAcc1" presStyleIdx="0" presStyleCnt="0" custScaleX="221716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503E443E-E0BB-49FC-813F-520809D23081}" type="pres">
      <dgm:prSet presAssocID="{E8948FEA-F51B-497E-BD45-E5B9139098DB}" presName="topArc2" presStyleLbl="parChTrans1D1" presStyleIdx="8" presStyleCnt="56"/>
      <dgm:spPr/>
      <dgm:t>
        <a:bodyPr/>
        <a:lstStyle/>
        <a:p>
          <a:endParaRPr lang="hu-HU"/>
        </a:p>
      </dgm:t>
    </dgm:pt>
    <dgm:pt modelId="{74DC532B-11E8-4B97-A89A-036774D2C0EA}" type="pres">
      <dgm:prSet presAssocID="{E8948FEA-F51B-497E-BD45-E5B9139098DB}" presName="bottomArc2" presStyleLbl="parChTrans1D1" presStyleIdx="9" presStyleCnt="56"/>
      <dgm:spPr/>
      <dgm:t>
        <a:bodyPr/>
        <a:lstStyle/>
        <a:p>
          <a:endParaRPr lang="hu-HU"/>
        </a:p>
      </dgm:t>
    </dgm:pt>
    <dgm:pt modelId="{E53F08F3-CFE7-4699-84BB-7FAC218107A1}" type="pres">
      <dgm:prSet presAssocID="{E8948FEA-F51B-497E-BD45-E5B9139098DB}" presName="topConnNode2" presStyleLbl="node2" presStyleIdx="0" presStyleCnt="0"/>
      <dgm:spPr/>
      <dgm:t>
        <a:bodyPr/>
        <a:lstStyle/>
        <a:p>
          <a:endParaRPr lang="hu-HU"/>
        </a:p>
      </dgm:t>
    </dgm:pt>
    <dgm:pt modelId="{2A804D26-646B-4FFA-A597-BE4C8F29E943}" type="pres">
      <dgm:prSet presAssocID="{E8948FEA-F51B-497E-BD45-E5B9139098DB}" presName="hierChild4" presStyleCnt="0"/>
      <dgm:spPr/>
      <dgm:t>
        <a:bodyPr/>
        <a:lstStyle/>
        <a:p>
          <a:endParaRPr lang="hu-HU"/>
        </a:p>
      </dgm:t>
    </dgm:pt>
    <dgm:pt modelId="{642525C8-AACE-4DB9-B31A-43948FF81382}" type="pres">
      <dgm:prSet presAssocID="{E8948FEA-F51B-497E-BD45-E5B9139098DB}" presName="hierChild5" presStyleCnt="0"/>
      <dgm:spPr/>
      <dgm:t>
        <a:bodyPr/>
        <a:lstStyle/>
        <a:p>
          <a:endParaRPr lang="hu-HU"/>
        </a:p>
      </dgm:t>
    </dgm:pt>
    <dgm:pt modelId="{E5FA38F6-7956-4B28-8C35-39CC927F6BC9}" type="pres">
      <dgm:prSet presAssocID="{FC797DA0-1E09-4CD7-BD03-B011BA6C028E}" presName="Name28" presStyleLbl="parChTrans1D2" presStyleIdx="4" presStyleCnt="23"/>
      <dgm:spPr/>
      <dgm:t>
        <a:bodyPr/>
        <a:lstStyle/>
        <a:p>
          <a:endParaRPr lang="hu-HU"/>
        </a:p>
      </dgm:t>
    </dgm:pt>
    <dgm:pt modelId="{3274C50C-4A5D-45B2-A45A-21B35F39CB1D}" type="pres">
      <dgm:prSet presAssocID="{3D77BC5C-F1B8-4120-BC8F-E59091D70A31}" presName="hierRoot2" presStyleCnt="0">
        <dgm:presLayoutVars>
          <dgm:hierBranch val="hang"/>
        </dgm:presLayoutVars>
      </dgm:prSet>
      <dgm:spPr/>
      <dgm:t>
        <a:bodyPr/>
        <a:lstStyle/>
        <a:p>
          <a:endParaRPr lang="hu-HU"/>
        </a:p>
      </dgm:t>
    </dgm:pt>
    <dgm:pt modelId="{498AFF9F-6A02-40F0-A2E5-2B557646D689}" type="pres">
      <dgm:prSet presAssocID="{3D77BC5C-F1B8-4120-BC8F-E59091D70A31}" presName="rootComposite2" presStyleCnt="0"/>
      <dgm:spPr/>
      <dgm:t>
        <a:bodyPr/>
        <a:lstStyle/>
        <a:p>
          <a:endParaRPr lang="hu-HU"/>
        </a:p>
      </dgm:t>
    </dgm:pt>
    <dgm:pt modelId="{8DF7D5F4-8944-4552-80BF-F2F9105CC2C8}" type="pres">
      <dgm:prSet presAssocID="{3D77BC5C-F1B8-4120-BC8F-E59091D70A31}" presName="rootText2" presStyleLbl="alignAcc1" presStyleIdx="0" presStyleCnt="0" custScaleX="18562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EA07FC21-7DC2-4F39-A15C-C73EA1B2954E}" type="pres">
      <dgm:prSet presAssocID="{3D77BC5C-F1B8-4120-BC8F-E59091D70A31}" presName="topArc2" presStyleLbl="parChTrans1D1" presStyleIdx="10" presStyleCnt="56"/>
      <dgm:spPr/>
      <dgm:t>
        <a:bodyPr/>
        <a:lstStyle/>
        <a:p>
          <a:endParaRPr lang="hu-HU"/>
        </a:p>
      </dgm:t>
    </dgm:pt>
    <dgm:pt modelId="{150D3851-5671-49A3-A565-FAC3376604BC}" type="pres">
      <dgm:prSet presAssocID="{3D77BC5C-F1B8-4120-BC8F-E59091D70A31}" presName="bottomArc2" presStyleLbl="parChTrans1D1" presStyleIdx="11" presStyleCnt="56"/>
      <dgm:spPr/>
      <dgm:t>
        <a:bodyPr/>
        <a:lstStyle/>
        <a:p>
          <a:endParaRPr lang="hu-HU"/>
        </a:p>
      </dgm:t>
    </dgm:pt>
    <dgm:pt modelId="{778F5C16-6A0E-4A30-B1F2-FC5883773E26}" type="pres">
      <dgm:prSet presAssocID="{3D77BC5C-F1B8-4120-BC8F-E59091D70A31}" presName="topConnNode2" presStyleLbl="node2" presStyleIdx="0" presStyleCnt="0"/>
      <dgm:spPr/>
      <dgm:t>
        <a:bodyPr/>
        <a:lstStyle/>
        <a:p>
          <a:endParaRPr lang="hu-HU"/>
        </a:p>
      </dgm:t>
    </dgm:pt>
    <dgm:pt modelId="{9C813437-869E-42F0-B0F0-094B0529ADA2}" type="pres">
      <dgm:prSet presAssocID="{3D77BC5C-F1B8-4120-BC8F-E59091D70A31}" presName="hierChild4" presStyleCnt="0"/>
      <dgm:spPr/>
      <dgm:t>
        <a:bodyPr/>
        <a:lstStyle/>
        <a:p>
          <a:endParaRPr lang="hu-HU"/>
        </a:p>
      </dgm:t>
    </dgm:pt>
    <dgm:pt modelId="{CB109836-C38D-429F-97B8-CA5BD6B815B5}" type="pres">
      <dgm:prSet presAssocID="{3D77BC5C-F1B8-4120-BC8F-E59091D70A31}" presName="hierChild5" presStyleCnt="0"/>
      <dgm:spPr/>
      <dgm:t>
        <a:bodyPr/>
        <a:lstStyle/>
        <a:p>
          <a:endParaRPr lang="hu-HU"/>
        </a:p>
      </dgm:t>
    </dgm:pt>
    <dgm:pt modelId="{87A1E9E0-F276-4B1C-9173-525C93F1854E}" type="pres">
      <dgm:prSet presAssocID="{762C1C06-14D6-418D-9D0D-C3B3CC67126B}" presName="Name28" presStyleLbl="parChTrans1D2" presStyleIdx="5" presStyleCnt="23"/>
      <dgm:spPr/>
      <dgm:t>
        <a:bodyPr/>
        <a:lstStyle/>
        <a:p>
          <a:endParaRPr lang="hu-HU"/>
        </a:p>
      </dgm:t>
    </dgm:pt>
    <dgm:pt modelId="{A4385D9E-DC3F-49EA-9C26-E6E5FF2CBF0B}" type="pres">
      <dgm:prSet presAssocID="{3B96DFED-2C16-4A06-ADA0-D7D12179E4E7}" presName="hierRoot2" presStyleCnt="0">
        <dgm:presLayoutVars>
          <dgm:hierBranch val="hang"/>
        </dgm:presLayoutVars>
      </dgm:prSet>
      <dgm:spPr/>
      <dgm:t>
        <a:bodyPr/>
        <a:lstStyle/>
        <a:p>
          <a:endParaRPr lang="hu-HU"/>
        </a:p>
      </dgm:t>
    </dgm:pt>
    <dgm:pt modelId="{E2242DAA-5233-4A36-A023-92F7246BF6C1}" type="pres">
      <dgm:prSet presAssocID="{3B96DFED-2C16-4A06-ADA0-D7D12179E4E7}" presName="rootComposite2" presStyleCnt="0"/>
      <dgm:spPr/>
      <dgm:t>
        <a:bodyPr/>
        <a:lstStyle/>
        <a:p>
          <a:endParaRPr lang="hu-HU"/>
        </a:p>
      </dgm:t>
    </dgm:pt>
    <dgm:pt modelId="{4F1570E7-03EF-4665-AA92-8CA822A845F7}" type="pres">
      <dgm:prSet presAssocID="{3B96DFED-2C16-4A06-ADA0-D7D12179E4E7}" presName="rootText2" presStyleLbl="alignAcc1" presStyleIdx="0" presStyleCnt="0" custScaleX="268122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4F8EDBC9-81BE-4E93-91ED-6445D8E86612}" type="pres">
      <dgm:prSet presAssocID="{3B96DFED-2C16-4A06-ADA0-D7D12179E4E7}" presName="topArc2" presStyleLbl="parChTrans1D1" presStyleIdx="12" presStyleCnt="56"/>
      <dgm:spPr/>
      <dgm:t>
        <a:bodyPr/>
        <a:lstStyle/>
        <a:p>
          <a:endParaRPr lang="hu-HU"/>
        </a:p>
      </dgm:t>
    </dgm:pt>
    <dgm:pt modelId="{BE9351BE-90A3-4F81-9A4B-9B4590E9C85A}" type="pres">
      <dgm:prSet presAssocID="{3B96DFED-2C16-4A06-ADA0-D7D12179E4E7}" presName="bottomArc2" presStyleLbl="parChTrans1D1" presStyleIdx="13" presStyleCnt="56"/>
      <dgm:spPr/>
      <dgm:t>
        <a:bodyPr/>
        <a:lstStyle/>
        <a:p>
          <a:endParaRPr lang="hu-HU"/>
        </a:p>
      </dgm:t>
    </dgm:pt>
    <dgm:pt modelId="{87A5A3E3-A85A-454F-A74B-F07C745D7CA1}" type="pres">
      <dgm:prSet presAssocID="{3B96DFED-2C16-4A06-ADA0-D7D12179E4E7}" presName="topConnNode2" presStyleLbl="node2" presStyleIdx="0" presStyleCnt="0"/>
      <dgm:spPr/>
      <dgm:t>
        <a:bodyPr/>
        <a:lstStyle/>
        <a:p>
          <a:endParaRPr lang="hu-HU"/>
        </a:p>
      </dgm:t>
    </dgm:pt>
    <dgm:pt modelId="{6470527B-50E1-4892-A197-A85448383865}" type="pres">
      <dgm:prSet presAssocID="{3B96DFED-2C16-4A06-ADA0-D7D12179E4E7}" presName="hierChild4" presStyleCnt="0"/>
      <dgm:spPr/>
      <dgm:t>
        <a:bodyPr/>
        <a:lstStyle/>
        <a:p>
          <a:endParaRPr lang="hu-HU"/>
        </a:p>
      </dgm:t>
    </dgm:pt>
    <dgm:pt modelId="{03F8CC6F-4860-4F0F-B599-1157D8A7CFF1}" type="pres">
      <dgm:prSet presAssocID="{3B96DFED-2C16-4A06-ADA0-D7D12179E4E7}" presName="hierChild5" presStyleCnt="0"/>
      <dgm:spPr/>
      <dgm:t>
        <a:bodyPr/>
        <a:lstStyle/>
        <a:p>
          <a:endParaRPr lang="hu-HU"/>
        </a:p>
      </dgm:t>
    </dgm:pt>
    <dgm:pt modelId="{9ACAE71B-012A-4416-970A-E1C04C7F9713}" type="pres">
      <dgm:prSet presAssocID="{97CC4FFE-C4BA-43C5-9D01-3C32D9D5B0D0}" presName="Name28" presStyleLbl="parChTrans1D2" presStyleIdx="6" presStyleCnt="23"/>
      <dgm:spPr/>
      <dgm:t>
        <a:bodyPr/>
        <a:lstStyle/>
        <a:p>
          <a:endParaRPr lang="hu-HU"/>
        </a:p>
      </dgm:t>
    </dgm:pt>
    <dgm:pt modelId="{7CD3D323-48FE-48F8-A8DD-2ADB42681C12}" type="pres">
      <dgm:prSet presAssocID="{04C375B0-EE2A-44DA-8034-42838B542D29}" presName="hierRoot2" presStyleCnt="0">
        <dgm:presLayoutVars>
          <dgm:hierBranch val="hang"/>
        </dgm:presLayoutVars>
      </dgm:prSet>
      <dgm:spPr/>
      <dgm:t>
        <a:bodyPr/>
        <a:lstStyle/>
        <a:p>
          <a:endParaRPr lang="hu-HU"/>
        </a:p>
      </dgm:t>
    </dgm:pt>
    <dgm:pt modelId="{D21C54D3-2272-4069-B98F-E4D869F0C8B8}" type="pres">
      <dgm:prSet presAssocID="{04C375B0-EE2A-44DA-8034-42838B542D29}" presName="rootComposite2" presStyleCnt="0"/>
      <dgm:spPr/>
      <dgm:t>
        <a:bodyPr/>
        <a:lstStyle/>
        <a:p>
          <a:endParaRPr lang="hu-HU"/>
        </a:p>
      </dgm:t>
    </dgm:pt>
    <dgm:pt modelId="{7B5B1D0A-398E-4E7C-BE59-33C5024F0152}" type="pres">
      <dgm:prSet presAssocID="{04C375B0-EE2A-44DA-8034-42838B542D29}" presName="rootText2" presStyleLbl="alignAcc1" presStyleIdx="0" presStyleCnt="0" custScaleX="128905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CADCD1C9-7C4C-460A-BBC3-F23396D2899D}" type="pres">
      <dgm:prSet presAssocID="{04C375B0-EE2A-44DA-8034-42838B542D29}" presName="topArc2" presStyleLbl="parChTrans1D1" presStyleIdx="14" presStyleCnt="56"/>
      <dgm:spPr/>
      <dgm:t>
        <a:bodyPr/>
        <a:lstStyle/>
        <a:p>
          <a:endParaRPr lang="hu-HU"/>
        </a:p>
      </dgm:t>
    </dgm:pt>
    <dgm:pt modelId="{16D8D678-CB45-49E5-ACCE-592E03B3DA1A}" type="pres">
      <dgm:prSet presAssocID="{04C375B0-EE2A-44DA-8034-42838B542D29}" presName="bottomArc2" presStyleLbl="parChTrans1D1" presStyleIdx="15" presStyleCnt="56"/>
      <dgm:spPr/>
      <dgm:t>
        <a:bodyPr/>
        <a:lstStyle/>
        <a:p>
          <a:endParaRPr lang="hu-HU"/>
        </a:p>
      </dgm:t>
    </dgm:pt>
    <dgm:pt modelId="{95848124-6B13-43D5-8315-A3A3A9AEA922}" type="pres">
      <dgm:prSet presAssocID="{04C375B0-EE2A-44DA-8034-42838B542D29}" presName="topConnNode2" presStyleLbl="node2" presStyleIdx="0" presStyleCnt="0"/>
      <dgm:spPr/>
      <dgm:t>
        <a:bodyPr/>
        <a:lstStyle/>
        <a:p>
          <a:endParaRPr lang="hu-HU"/>
        </a:p>
      </dgm:t>
    </dgm:pt>
    <dgm:pt modelId="{92CBC1C6-3A41-4048-8AEA-06EB2889EED5}" type="pres">
      <dgm:prSet presAssocID="{04C375B0-EE2A-44DA-8034-42838B542D29}" presName="hierChild4" presStyleCnt="0"/>
      <dgm:spPr/>
      <dgm:t>
        <a:bodyPr/>
        <a:lstStyle/>
        <a:p>
          <a:endParaRPr lang="hu-HU"/>
        </a:p>
      </dgm:t>
    </dgm:pt>
    <dgm:pt modelId="{8E9A91B1-5E38-4E56-9D98-A927CDA93F54}" type="pres">
      <dgm:prSet presAssocID="{04C375B0-EE2A-44DA-8034-42838B542D29}" presName="hierChild5" presStyleCnt="0"/>
      <dgm:spPr/>
      <dgm:t>
        <a:bodyPr/>
        <a:lstStyle/>
        <a:p>
          <a:endParaRPr lang="hu-HU"/>
        </a:p>
      </dgm:t>
    </dgm:pt>
    <dgm:pt modelId="{5C9F4B84-C407-469A-8244-687421FB39EC}" type="pres">
      <dgm:prSet presAssocID="{086C1E27-4200-4607-8BC7-06CC1D071A9B}" presName="Name28" presStyleLbl="parChTrans1D2" presStyleIdx="7" presStyleCnt="23"/>
      <dgm:spPr/>
      <dgm:t>
        <a:bodyPr/>
        <a:lstStyle/>
        <a:p>
          <a:endParaRPr lang="hu-HU"/>
        </a:p>
      </dgm:t>
    </dgm:pt>
    <dgm:pt modelId="{4F0AF6BC-9310-4AB9-BAF9-B2E2DF80F03B}" type="pres">
      <dgm:prSet presAssocID="{B26EA757-FAF5-4A2A-9254-5B43525BB68D}" presName="hierRoot2" presStyleCnt="0">
        <dgm:presLayoutVars>
          <dgm:hierBranch val="hang"/>
        </dgm:presLayoutVars>
      </dgm:prSet>
      <dgm:spPr/>
      <dgm:t>
        <a:bodyPr/>
        <a:lstStyle/>
        <a:p>
          <a:endParaRPr lang="hu-HU"/>
        </a:p>
      </dgm:t>
    </dgm:pt>
    <dgm:pt modelId="{D1D38CEF-5552-43C6-8FC1-314D03E0A4FB}" type="pres">
      <dgm:prSet presAssocID="{B26EA757-FAF5-4A2A-9254-5B43525BB68D}" presName="rootComposite2" presStyleCnt="0"/>
      <dgm:spPr/>
      <dgm:t>
        <a:bodyPr/>
        <a:lstStyle/>
        <a:p>
          <a:endParaRPr lang="hu-HU"/>
        </a:p>
      </dgm:t>
    </dgm:pt>
    <dgm:pt modelId="{D2D44D74-B9FF-4DD8-8029-709E61723826}" type="pres">
      <dgm:prSet presAssocID="{B26EA757-FAF5-4A2A-9254-5B43525BB68D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DBEEED2D-54FD-48D9-8FD3-DA9A7BE732E6}" type="pres">
      <dgm:prSet presAssocID="{B26EA757-FAF5-4A2A-9254-5B43525BB68D}" presName="topArc2" presStyleLbl="parChTrans1D1" presStyleIdx="16" presStyleCnt="56"/>
      <dgm:spPr/>
      <dgm:t>
        <a:bodyPr/>
        <a:lstStyle/>
        <a:p>
          <a:endParaRPr lang="hu-HU"/>
        </a:p>
      </dgm:t>
    </dgm:pt>
    <dgm:pt modelId="{E1343CFC-1AD2-4D87-A3C0-DB40FD6060CD}" type="pres">
      <dgm:prSet presAssocID="{B26EA757-FAF5-4A2A-9254-5B43525BB68D}" presName="bottomArc2" presStyleLbl="parChTrans1D1" presStyleIdx="17" presStyleCnt="56"/>
      <dgm:spPr/>
      <dgm:t>
        <a:bodyPr/>
        <a:lstStyle/>
        <a:p>
          <a:endParaRPr lang="hu-HU"/>
        </a:p>
      </dgm:t>
    </dgm:pt>
    <dgm:pt modelId="{912CD893-EFE1-4ED0-8FF2-C279D41A7A8F}" type="pres">
      <dgm:prSet presAssocID="{B26EA757-FAF5-4A2A-9254-5B43525BB68D}" presName="topConnNode2" presStyleLbl="node2" presStyleIdx="0" presStyleCnt="0"/>
      <dgm:spPr/>
      <dgm:t>
        <a:bodyPr/>
        <a:lstStyle/>
        <a:p>
          <a:endParaRPr lang="hu-HU"/>
        </a:p>
      </dgm:t>
    </dgm:pt>
    <dgm:pt modelId="{D9E6BC6F-35B2-4AF0-AD22-D36EA69ED574}" type="pres">
      <dgm:prSet presAssocID="{B26EA757-FAF5-4A2A-9254-5B43525BB68D}" presName="hierChild4" presStyleCnt="0"/>
      <dgm:spPr/>
      <dgm:t>
        <a:bodyPr/>
        <a:lstStyle/>
        <a:p>
          <a:endParaRPr lang="hu-HU"/>
        </a:p>
      </dgm:t>
    </dgm:pt>
    <dgm:pt modelId="{087DE62A-BC9E-46DD-95EA-4BA29628AAE4}" type="pres">
      <dgm:prSet presAssocID="{B26EA757-FAF5-4A2A-9254-5B43525BB68D}" presName="hierChild5" presStyleCnt="0"/>
      <dgm:spPr/>
      <dgm:t>
        <a:bodyPr/>
        <a:lstStyle/>
        <a:p>
          <a:endParaRPr lang="hu-HU"/>
        </a:p>
      </dgm:t>
    </dgm:pt>
    <dgm:pt modelId="{E64044E7-6339-4506-8535-5F659C5AA425}" type="pres">
      <dgm:prSet presAssocID="{EB3D3437-0AB0-4153-B646-B45A6C27BA94}" presName="Name28" presStyleLbl="parChTrans1D2" presStyleIdx="8" presStyleCnt="23"/>
      <dgm:spPr/>
      <dgm:t>
        <a:bodyPr/>
        <a:lstStyle/>
        <a:p>
          <a:endParaRPr lang="hu-HU"/>
        </a:p>
      </dgm:t>
    </dgm:pt>
    <dgm:pt modelId="{8FF7A77A-5B58-442D-97DD-B2C8F0FB1006}" type="pres">
      <dgm:prSet presAssocID="{37FDA7F1-E71E-4399-9ADE-91BFCBC266DD}" presName="hierRoot2" presStyleCnt="0">
        <dgm:presLayoutVars>
          <dgm:hierBranch val="init"/>
        </dgm:presLayoutVars>
      </dgm:prSet>
      <dgm:spPr/>
      <dgm:t>
        <a:bodyPr/>
        <a:lstStyle/>
        <a:p>
          <a:endParaRPr lang="hu-HU"/>
        </a:p>
      </dgm:t>
    </dgm:pt>
    <dgm:pt modelId="{F0F32176-48CE-4306-8F02-9B751EFEE9C8}" type="pres">
      <dgm:prSet presAssocID="{37FDA7F1-E71E-4399-9ADE-91BFCBC266DD}" presName="rootComposite2" presStyleCnt="0"/>
      <dgm:spPr/>
      <dgm:t>
        <a:bodyPr/>
        <a:lstStyle/>
        <a:p>
          <a:endParaRPr lang="hu-HU"/>
        </a:p>
      </dgm:t>
    </dgm:pt>
    <dgm:pt modelId="{2F825553-C8C2-4996-9153-C4957F9E76C7}" type="pres">
      <dgm:prSet presAssocID="{37FDA7F1-E71E-4399-9ADE-91BFCBC266DD}" presName="rootText2" presStyleLbl="alignAcc1" presStyleIdx="0" presStyleCnt="0" custScaleX="216560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FB3F7501-1467-45A6-A3D5-26AE2286B47E}" type="pres">
      <dgm:prSet presAssocID="{37FDA7F1-E71E-4399-9ADE-91BFCBC266DD}" presName="topArc2" presStyleLbl="parChTrans1D1" presStyleIdx="18" presStyleCnt="56"/>
      <dgm:spPr/>
      <dgm:t>
        <a:bodyPr/>
        <a:lstStyle/>
        <a:p>
          <a:endParaRPr lang="hu-HU"/>
        </a:p>
      </dgm:t>
    </dgm:pt>
    <dgm:pt modelId="{4AAD6FA4-806A-4BCC-B56C-5116FFD28CD9}" type="pres">
      <dgm:prSet presAssocID="{37FDA7F1-E71E-4399-9ADE-91BFCBC266DD}" presName="bottomArc2" presStyleLbl="parChTrans1D1" presStyleIdx="19" presStyleCnt="56"/>
      <dgm:spPr/>
      <dgm:t>
        <a:bodyPr/>
        <a:lstStyle/>
        <a:p>
          <a:endParaRPr lang="hu-HU"/>
        </a:p>
      </dgm:t>
    </dgm:pt>
    <dgm:pt modelId="{2E03CF9C-E011-4973-8D87-E5F27C106214}" type="pres">
      <dgm:prSet presAssocID="{37FDA7F1-E71E-4399-9ADE-91BFCBC266DD}" presName="topConnNode2" presStyleLbl="node2" presStyleIdx="0" presStyleCnt="0"/>
      <dgm:spPr/>
      <dgm:t>
        <a:bodyPr/>
        <a:lstStyle/>
        <a:p>
          <a:endParaRPr lang="hu-HU"/>
        </a:p>
      </dgm:t>
    </dgm:pt>
    <dgm:pt modelId="{F62CB8EC-C373-4F3B-B440-AD183E1CAC2E}" type="pres">
      <dgm:prSet presAssocID="{37FDA7F1-E71E-4399-9ADE-91BFCBC266DD}" presName="hierChild4" presStyleCnt="0"/>
      <dgm:spPr/>
      <dgm:t>
        <a:bodyPr/>
        <a:lstStyle/>
        <a:p>
          <a:endParaRPr lang="hu-HU"/>
        </a:p>
      </dgm:t>
    </dgm:pt>
    <dgm:pt modelId="{E8702743-9D65-4CDE-9E3F-DA224BB97E71}" type="pres">
      <dgm:prSet presAssocID="{37FDA7F1-E71E-4399-9ADE-91BFCBC266DD}" presName="hierChild5" presStyleCnt="0"/>
      <dgm:spPr/>
      <dgm:t>
        <a:bodyPr/>
        <a:lstStyle/>
        <a:p>
          <a:endParaRPr lang="hu-HU"/>
        </a:p>
      </dgm:t>
    </dgm:pt>
    <dgm:pt modelId="{9055CB78-DC1F-4420-AB51-798ACC108E42}" type="pres">
      <dgm:prSet presAssocID="{9BD1B84B-B581-4FC1-8B4B-1A7A4143EEED}" presName="Name28" presStyleLbl="parChTrans1D2" presStyleIdx="9" presStyleCnt="23"/>
      <dgm:spPr/>
      <dgm:t>
        <a:bodyPr/>
        <a:lstStyle/>
        <a:p>
          <a:endParaRPr lang="hu-HU"/>
        </a:p>
      </dgm:t>
    </dgm:pt>
    <dgm:pt modelId="{003090A4-7CB9-4F36-A153-561A8D2BEB83}" type="pres">
      <dgm:prSet presAssocID="{64D25195-DF3C-45AC-9752-035C3FD24CB0}" presName="hierRoot2" presStyleCnt="0">
        <dgm:presLayoutVars>
          <dgm:hierBranch val="init"/>
        </dgm:presLayoutVars>
      </dgm:prSet>
      <dgm:spPr/>
      <dgm:t>
        <a:bodyPr/>
        <a:lstStyle/>
        <a:p>
          <a:endParaRPr lang="hu-HU"/>
        </a:p>
      </dgm:t>
    </dgm:pt>
    <dgm:pt modelId="{C8984ABF-5DA5-48D6-8071-848A61F9E42D}" type="pres">
      <dgm:prSet presAssocID="{64D25195-DF3C-45AC-9752-035C3FD24CB0}" presName="rootComposite2" presStyleCnt="0"/>
      <dgm:spPr/>
      <dgm:t>
        <a:bodyPr/>
        <a:lstStyle/>
        <a:p>
          <a:endParaRPr lang="hu-HU"/>
        </a:p>
      </dgm:t>
    </dgm:pt>
    <dgm:pt modelId="{8F0A22DA-4D0A-41B7-9EEB-ED3C07AD5BAE}" type="pres">
      <dgm:prSet presAssocID="{64D25195-DF3C-45AC-9752-035C3FD24CB0}" presName="rootText2" presStyleLbl="alignAcc1" presStyleIdx="0" presStyleCnt="0" custScaleX="206248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02FAE9E1-F525-4651-A7F8-0C76455B23F2}" type="pres">
      <dgm:prSet presAssocID="{64D25195-DF3C-45AC-9752-035C3FD24CB0}" presName="topArc2" presStyleLbl="parChTrans1D1" presStyleIdx="20" presStyleCnt="56"/>
      <dgm:spPr/>
      <dgm:t>
        <a:bodyPr/>
        <a:lstStyle/>
        <a:p>
          <a:endParaRPr lang="hu-HU"/>
        </a:p>
      </dgm:t>
    </dgm:pt>
    <dgm:pt modelId="{CB3116C3-6A13-4B03-99D0-4D7546E44389}" type="pres">
      <dgm:prSet presAssocID="{64D25195-DF3C-45AC-9752-035C3FD24CB0}" presName="bottomArc2" presStyleLbl="parChTrans1D1" presStyleIdx="21" presStyleCnt="56"/>
      <dgm:spPr/>
      <dgm:t>
        <a:bodyPr/>
        <a:lstStyle/>
        <a:p>
          <a:endParaRPr lang="hu-HU"/>
        </a:p>
      </dgm:t>
    </dgm:pt>
    <dgm:pt modelId="{7133A1E4-E2E5-48FF-95CA-CD070C6710E8}" type="pres">
      <dgm:prSet presAssocID="{64D25195-DF3C-45AC-9752-035C3FD24CB0}" presName="topConnNode2" presStyleLbl="node2" presStyleIdx="0" presStyleCnt="0"/>
      <dgm:spPr/>
      <dgm:t>
        <a:bodyPr/>
        <a:lstStyle/>
        <a:p>
          <a:endParaRPr lang="hu-HU"/>
        </a:p>
      </dgm:t>
    </dgm:pt>
    <dgm:pt modelId="{C9B7F15E-4274-4FF4-84B0-0AD9A81D8780}" type="pres">
      <dgm:prSet presAssocID="{64D25195-DF3C-45AC-9752-035C3FD24CB0}" presName="hierChild4" presStyleCnt="0"/>
      <dgm:spPr/>
      <dgm:t>
        <a:bodyPr/>
        <a:lstStyle/>
        <a:p>
          <a:endParaRPr lang="hu-HU"/>
        </a:p>
      </dgm:t>
    </dgm:pt>
    <dgm:pt modelId="{010BC6F3-A586-4019-AE69-F6A0B197FB44}" type="pres">
      <dgm:prSet presAssocID="{64D25195-DF3C-45AC-9752-035C3FD24CB0}" presName="hierChild5" presStyleCnt="0"/>
      <dgm:spPr/>
      <dgm:t>
        <a:bodyPr/>
        <a:lstStyle/>
        <a:p>
          <a:endParaRPr lang="hu-HU"/>
        </a:p>
      </dgm:t>
    </dgm:pt>
    <dgm:pt modelId="{33BB2474-F699-4DD6-B9A4-D2E449AD080A}" type="pres">
      <dgm:prSet presAssocID="{568248E4-FBB6-4C5C-AE60-D2AD4DBB46F4}" presName="Name28" presStyleLbl="parChTrans1D2" presStyleIdx="10" presStyleCnt="23"/>
      <dgm:spPr/>
      <dgm:t>
        <a:bodyPr/>
        <a:lstStyle/>
        <a:p>
          <a:endParaRPr lang="hu-HU"/>
        </a:p>
      </dgm:t>
    </dgm:pt>
    <dgm:pt modelId="{B7988D04-39E9-4975-8120-F9B6AAC2471A}" type="pres">
      <dgm:prSet presAssocID="{ED172171-9EF0-451A-A60E-91F0CE2256E0}" presName="hierRoot2" presStyleCnt="0">
        <dgm:presLayoutVars>
          <dgm:hierBranch val="init"/>
        </dgm:presLayoutVars>
      </dgm:prSet>
      <dgm:spPr/>
      <dgm:t>
        <a:bodyPr/>
        <a:lstStyle/>
        <a:p>
          <a:endParaRPr lang="hu-HU"/>
        </a:p>
      </dgm:t>
    </dgm:pt>
    <dgm:pt modelId="{A4450840-AD93-488E-A50D-1043390FA3CE}" type="pres">
      <dgm:prSet presAssocID="{ED172171-9EF0-451A-A60E-91F0CE2256E0}" presName="rootComposite2" presStyleCnt="0"/>
      <dgm:spPr/>
      <dgm:t>
        <a:bodyPr/>
        <a:lstStyle/>
        <a:p>
          <a:endParaRPr lang="hu-HU"/>
        </a:p>
      </dgm:t>
    </dgm:pt>
    <dgm:pt modelId="{85023A34-4521-4144-8FC1-5C4CE95F7328}" type="pres">
      <dgm:prSet presAssocID="{ED172171-9EF0-451A-A60E-91F0CE2256E0}" presName="rootText2" presStyleLbl="alignAcc1" presStyleIdx="0" presStyleCnt="0" custScaleX="309371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1B152635-0819-4D2E-9A44-FB7EF911C9AA}" type="pres">
      <dgm:prSet presAssocID="{ED172171-9EF0-451A-A60E-91F0CE2256E0}" presName="topArc2" presStyleLbl="parChTrans1D1" presStyleIdx="22" presStyleCnt="56"/>
      <dgm:spPr/>
      <dgm:t>
        <a:bodyPr/>
        <a:lstStyle/>
        <a:p>
          <a:endParaRPr lang="hu-HU"/>
        </a:p>
      </dgm:t>
    </dgm:pt>
    <dgm:pt modelId="{077714D0-A301-4204-B886-9B88D32912BA}" type="pres">
      <dgm:prSet presAssocID="{ED172171-9EF0-451A-A60E-91F0CE2256E0}" presName="bottomArc2" presStyleLbl="parChTrans1D1" presStyleIdx="23" presStyleCnt="56"/>
      <dgm:spPr/>
      <dgm:t>
        <a:bodyPr/>
        <a:lstStyle/>
        <a:p>
          <a:endParaRPr lang="hu-HU"/>
        </a:p>
      </dgm:t>
    </dgm:pt>
    <dgm:pt modelId="{471C9404-8B58-4CF3-AA44-DE1B86C6208D}" type="pres">
      <dgm:prSet presAssocID="{ED172171-9EF0-451A-A60E-91F0CE2256E0}" presName="topConnNode2" presStyleLbl="node2" presStyleIdx="0" presStyleCnt="0"/>
      <dgm:spPr/>
      <dgm:t>
        <a:bodyPr/>
        <a:lstStyle/>
        <a:p>
          <a:endParaRPr lang="hu-HU"/>
        </a:p>
      </dgm:t>
    </dgm:pt>
    <dgm:pt modelId="{278F3CE4-CD7C-4862-8768-9DEFB6E68806}" type="pres">
      <dgm:prSet presAssocID="{ED172171-9EF0-451A-A60E-91F0CE2256E0}" presName="hierChild4" presStyleCnt="0"/>
      <dgm:spPr/>
      <dgm:t>
        <a:bodyPr/>
        <a:lstStyle/>
        <a:p>
          <a:endParaRPr lang="hu-HU"/>
        </a:p>
      </dgm:t>
    </dgm:pt>
    <dgm:pt modelId="{85B44DCD-5132-4D40-9663-0CA04984F052}" type="pres">
      <dgm:prSet presAssocID="{ED172171-9EF0-451A-A60E-91F0CE2256E0}" presName="hierChild5" presStyleCnt="0"/>
      <dgm:spPr/>
      <dgm:t>
        <a:bodyPr/>
        <a:lstStyle/>
        <a:p>
          <a:endParaRPr lang="hu-HU"/>
        </a:p>
      </dgm:t>
    </dgm:pt>
    <dgm:pt modelId="{3F5FCD72-912B-4F71-8195-58C6243CA704}" type="pres">
      <dgm:prSet presAssocID="{EEB796AC-E268-47A3-976C-4AB644B667B8}" presName="Name28" presStyleLbl="parChTrans1D2" presStyleIdx="11" presStyleCnt="23"/>
      <dgm:spPr/>
      <dgm:t>
        <a:bodyPr/>
        <a:lstStyle/>
        <a:p>
          <a:endParaRPr lang="hu-HU"/>
        </a:p>
      </dgm:t>
    </dgm:pt>
    <dgm:pt modelId="{4F7667FC-16A3-4501-B312-9B9DA493C6E5}" type="pres">
      <dgm:prSet presAssocID="{6F45B2A6-8A74-47D9-BC1E-A1C14E8A118D}" presName="hierRoot2" presStyleCnt="0">
        <dgm:presLayoutVars>
          <dgm:hierBranch val="init"/>
        </dgm:presLayoutVars>
      </dgm:prSet>
      <dgm:spPr/>
      <dgm:t>
        <a:bodyPr/>
        <a:lstStyle/>
        <a:p>
          <a:endParaRPr lang="hu-HU"/>
        </a:p>
      </dgm:t>
    </dgm:pt>
    <dgm:pt modelId="{31FBEDBB-C271-413F-8E51-061744446518}" type="pres">
      <dgm:prSet presAssocID="{6F45B2A6-8A74-47D9-BC1E-A1C14E8A118D}" presName="rootComposite2" presStyleCnt="0"/>
      <dgm:spPr/>
      <dgm:t>
        <a:bodyPr/>
        <a:lstStyle/>
        <a:p>
          <a:endParaRPr lang="hu-HU"/>
        </a:p>
      </dgm:t>
    </dgm:pt>
    <dgm:pt modelId="{B25E05AF-B3AB-4C8F-84A0-8CC20A512B10}" type="pres">
      <dgm:prSet presAssocID="{6F45B2A6-8A74-47D9-BC1E-A1C14E8A118D}" presName="rootText2" presStyleLbl="alignAcc1" presStyleIdx="0" presStyleCnt="0" custScaleX="190779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E32E7462-7B1B-4F21-ADCF-16428604A868}" type="pres">
      <dgm:prSet presAssocID="{6F45B2A6-8A74-47D9-BC1E-A1C14E8A118D}" presName="topArc2" presStyleLbl="parChTrans1D1" presStyleIdx="24" presStyleCnt="56"/>
      <dgm:spPr/>
      <dgm:t>
        <a:bodyPr/>
        <a:lstStyle/>
        <a:p>
          <a:endParaRPr lang="hu-HU"/>
        </a:p>
      </dgm:t>
    </dgm:pt>
    <dgm:pt modelId="{9F8A1069-9041-451B-BFFF-4FAE6124994F}" type="pres">
      <dgm:prSet presAssocID="{6F45B2A6-8A74-47D9-BC1E-A1C14E8A118D}" presName="bottomArc2" presStyleLbl="parChTrans1D1" presStyleIdx="25" presStyleCnt="56"/>
      <dgm:spPr/>
      <dgm:t>
        <a:bodyPr/>
        <a:lstStyle/>
        <a:p>
          <a:endParaRPr lang="hu-HU"/>
        </a:p>
      </dgm:t>
    </dgm:pt>
    <dgm:pt modelId="{4A8B553F-B6BD-4405-AFC4-CF84B414F3C0}" type="pres">
      <dgm:prSet presAssocID="{6F45B2A6-8A74-47D9-BC1E-A1C14E8A118D}" presName="topConnNode2" presStyleLbl="node2" presStyleIdx="0" presStyleCnt="0"/>
      <dgm:spPr/>
      <dgm:t>
        <a:bodyPr/>
        <a:lstStyle/>
        <a:p>
          <a:endParaRPr lang="hu-HU"/>
        </a:p>
      </dgm:t>
    </dgm:pt>
    <dgm:pt modelId="{53BE4D9C-C867-40A6-AE8B-C0449F26972A}" type="pres">
      <dgm:prSet presAssocID="{6F45B2A6-8A74-47D9-BC1E-A1C14E8A118D}" presName="hierChild4" presStyleCnt="0"/>
      <dgm:spPr/>
      <dgm:t>
        <a:bodyPr/>
        <a:lstStyle/>
        <a:p>
          <a:endParaRPr lang="hu-HU"/>
        </a:p>
      </dgm:t>
    </dgm:pt>
    <dgm:pt modelId="{605DB599-B087-48B9-85C0-B81B02F18461}" type="pres">
      <dgm:prSet presAssocID="{6F45B2A6-8A74-47D9-BC1E-A1C14E8A118D}" presName="hierChild5" presStyleCnt="0"/>
      <dgm:spPr/>
      <dgm:t>
        <a:bodyPr/>
        <a:lstStyle/>
        <a:p>
          <a:endParaRPr lang="hu-HU"/>
        </a:p>
      </dgm:t>
    </dgm:pt>
    <dgm:pt modelId="{2BADC102-9193-42DB-8A27-F27997FB039A}" type="pres">
      <dgm:prSet presAssocID="{9324625D-D537-4C62-8FCB-397C2FFC0176}" presName="Name28" presStyleLbl="parChTrans1D2" presStyleIdx="12" presStyleCnt="23"/>
      <dgm:spPr/>
      <dgm:t>
        <a:bodyPr/>
        <a:lstStyle/>
        <a:p>
          <a:endParaRPr lang="hu-HU"/>
        </a:p>
      </dgm:t>
    </dgm:pt>
    <dgm:pt modelId="{9C612A85-E2A6-4446-91AC-B1D686E32195}" type="pres">
      <dgm:prSet presAssocID="{CA109DD9-51CF-4E6F-8310-9D893128D5E5}" presName="hierRoot2" presStyleCnt="0">
        <dgm:presLayoutVars>
          <dgm:hierBranch val="init"/>
        </dgm:presLayoutVars>
      </dgm:prSet>
      <dgm:spPr/>
      <dgm:t>
        <a:bodyPr/>
        <a:lstStyle/>
        <a:p>
          <a:endParaRPr lang="hu-HU"/>
        </a:p>
      </dgm:t>
    </dgm:pt>
    <dgm:pt modelId="{9C9A708F-60D1-4576-A339-2200932EF8BA}" type="pres">
      <dgm:prSet presAssocID="{CA109DD9-51CF-4E6F-8310-9D893128D5E5}" presName="rootComposite2" presStyleCnt="0"/>
      <dgm:spPr/>
      <dgm:t>
        <a:bodyPr/>
        <a:lstStyle/>
        <a:p>
          <a:endParaRPr lang="hu-HU"/>
        </a:p>
      </dgm:t>
    </dgm:pt>
    <dgm:pt modelId="{5DF0ED73-A12F-42D1-8C8C-F95E2E3F9517}" type="pres">
      <dgm:prSet presAssocID="{CA109DD9-51CF-4E6F-8310-9D893128D5E5}" presName="rootText2" presStyleLbl="alignAcc1" presStyleIdx="0" presStyleCnt="0" custScaleX="123749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BF72E4CD-98D2-412E-8D21-3FB973E83E80}" type="pres">
      <dgm:prSet presAssocID="{CA109DD9-51CF-4E6F-8310-9D893128D5E5}" presName="topArc2" presStyleLbl="parChTrans1D1" presStyleIdx="26" presStyleCnt="56"/>
      <dgm:spPr/>
      <dgm:t>
        <a:bodyPr/>
        <a:lstStyle/>
        <a:p>
          <a:endParaRPr lang="hu-HU"/>
        </a:p>
      </dgm:t>
    </dgm:pt>
    <dgm:pt modelId="{450218FA-747C-434B-8796-42CD645DA9A1}" type="pres">
      <dgm:prSet presAssocID="{CA109DD9-51CF-4E6F-8310-9D893128D5E5}" presName="bottomArc2" presStyleLbl="parChTrans1D1" presStyleIdx="27" presStyleCnt="56"/>
      <dgm:spPr/>
      <dgm:t>
        <a:bodyPr/>
        <a:lstStyle/>
        <a:p>
          <a:endParaRPr lang="hu-HU"/>
        </a:p>
      </dgm:t>
    </dgm:pt>
    <dgm:pt modelId="{DEC77C2F-2B0C-41F2-AEC0-9FED7C67D88A}" type="pres">
      <dgm:prSet presAssocID="{CA109DD9-51CF-4E6F-8310-9D893128D5E5}" presName="topConnNode2" presStyleLbl="node2" presStyleIdx="0" presStyleCnt="0"/>
      <dgm:spPr/>
      <dgm:t>
        <a:bodyPr/>
        <a:lstStyle/>
        <a:p>
          <a:endParaRPr lang="hu-HU"/>
        </a:p>
      </dgm:t>
    </dgm:pt>
    <dgm:pt modelId="{3F15C34B-9AAB-4FF6-A6C5-015DAAE60F22}" type="pres">
      <dgm:prSet presAssocID="{CA109DD9-51CF-4E6F-8310-9D893128D5E5}" presName="hierChild4" presStyleCnt="0"/>
      <dgm:spPr/>
      <dgm:t>
        <a:bodyPr/>
        <a:lstStyle/>
        <a:p>
          <a:endParaRPr lang="hu-HU"/>
        </a:p>
      </dgm:t>
    </dgm:pt>
    <dgm:pt modelId="{4B58FF64-E80B-4B43-9B7E-D83CFAEB49BF}" type="pres">
      <dgm:prSet presAssocID="{CA109DD9-51CF-4E6F-8310-9D893128D5E5}" presName="hierChild5" presStyleCnt="0"/>
      <dgm:spPr/>
      <dgm:t>
        <a:bodyPr/>
        <a:lstStyle/>
        <a:p>
          <a:endParaRPr lang="hu-HU"/>
        </a:p>
      </dgm:t>
    </dgm:pt>
    <dgm:pt modelId="{3F7D3F71-0163-4C17-A3AE-7E8A3885E049}" type="pres">
      <dgm:prSet presAssocID="{413BBDC2-EB2E-4809-8237-CAA5605B5553}" presName="Name28" presStyleLbl="parChTrans1D2" presStyleIdx="13" presStyleCnt="23"/>
      <dgm:spPr/>
      <dgm:t>
        <a:bodyPr/>
        <a:lstStyle/>
        <a:p>
          <a:endParaRPr lang="hu-HU"/>
        </a:p>
      </dgm:t>
    </dgm:pt>
    <dgm:pt modelId="{5FFF43FC-4CF2-4DBB-BADC-2BEC443EABA1}" type="pres">
      <dgm:prSet presAssocID="{48A9338F-5B1B-409F-8AFE-93F265801357}" presName="hierRoot2" presStyleCnt="0">
        <dgm:presLayoutVars>
          <dgm:hierBranch val="init"/>
        </dgm:presLayoutVars>
      </dgm:prSet>
      <dgm:spPr/>
      <dgm:t>
        <a:bodyPr/>
        <a:lstStyle/>
        <a:p>
          <a:endParaRPr lang="hu-HU"/>
        </a:p>
      </dgm:t>
    </dgm:pt>
    <dgm:pt modelId="{3EBE36F5-3170-475A-9364-8F3E5D65E57F}" type="pres">
      <dgm:prSet presAssocID="{48A9338F-5B1B-409F-8AFE-93F265801357}" presName="rootComposite2" presStyleCnt="0"/>
      <dgm:spPr/>
      <dgm:t>
        <a:bodyPr/>
        <a:lstStyle/>
        <a:p>
          <a:endParaRPr lang="hu-HU"/>
        </a:p>
      </dgm:t>
    </dgm:pt>
    <dgm:pt modelId="{188C782A-CA8D-4B65-BB90-30291DEED274}" type="pres">
      <dgm:prSet presAssocID="{48A9338F-5B1B-409F-8AFE-93F265801357}" presName="rootText2" presStyleLbl="alignAcc1" presStyleIdx="0" presStyleCnt="0" custScaleX="211404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E5715B31-8F4B-42D5-A374-FD54A714F85F}" type="pres">
      <dgm:prSet presAssocID="{48A9338F-5B1B-409F-8AFE-93F265801357}" presName="topArc2" presStyleLbl="parChTrans1D1" presStyleIdx="28" presStyleCnt="56"/>
      <dgm:spPr/>
      <dgm:t>
        <a:bodyPr/>
        <a:lstStyle/>
        <a:p>
          <a:endParaRPr lang="hu-HU"/>
        </a:p>
      </dgm:t>
    </dgm:pt>
    <dgm:pt modelId="{7C9DC9C6-DD12-4A93-8E91-465CA16FC674}" type="pres">
      <dgm:prSet presAssocID="{48A9338F-5B1B-409F-8AFE-93F265801357}" presName="bottomArc2" presStyleLbl="parChTrans1D1" presStyleIdx="29" presStyleCnt="56"/>
      <dgm:spPr/>
      <dgm:t>
        <a:bodyPr/>
        <a:lstStyle/>
        <a:p>
          <a:endParaRPr lang="hu-HU"/>
        </a:p>
      </dgm:t>
    </dgm:pt>
    <dgm:pt modelId="{57F0EB74-6B2E-4617-8FA4-B81B61BFF83A}" type="pres">
      <dgm:prSet presAssocID="{48A9338F-5B1B-409F-8AFE-93F265801357}" presName="topConnNode2" presStyleLbl="node2" presStyleIdx="0" presStyleCnt="0"/>
      <dgm:spPr/>
      <dgm:t>
        <a:bodyPr/>
        <a:lstStyle/>
        <a:p>
          <a:endParaRPr lang="hu-HU"/>
        </a:p>
      </dgm:t>
    </dgm:pt>
    <dgm:pt modelId="{FE906282-D508-4680-9A4B-AAF4BF875640}" type="pres">
      <dgm:prSet presAssocID="{48A9338F-5B1B-409F-8AFE-93F265801357}" presName="hierChild4" presStyleCnt="0"/>
      <dgm:spPr/>
      <dgm:t>
        <a:bodyPr/>
        <a:lstStyle/>
        <a:p>
          <a:endParaRPr lang="hu-HU"/>
        </a:p>
      </dgm:t>
    </dgm:pt>
    <dgm:pt modelId="{FD19A94A-BC34-408C-8635-1193B5F9EF9C}" type="pres">
      <dgm:prSet presAssocID="{48A9338F-5B1B-409F-8AFE-93F265801357}" presName="hierChild5" presStyleCnt="0"/>
      <dgm:spPr/>
      <dgm:t>
        <a:bodyPr/>
        <a:lstStyle/>
        <a:p>
          <a:endParaRPr lang="hu-HU"/>
        </a:p>
      </dgm:t>
    </dgm:pt>
    <dgm:pt modelId="{10152E3C-DDFB-41C3-A5CD-EE6BBF5964C1}" type="pres">
      <dgm:prSet presAssocID="{FFF6987D-7398-4133-BF2C-53D642485F7F}" presName="Name28" presStyleLbl="parChTrans1D2" presStyleIdx="14" presStyleCnt="23"/>
      <dgm:spPr/>
      <dgm:t>
        <a:bodyPr/>
        <a:lstStyle/>
        <a:p>
          <a:endParaRPr lang="hu-HU"/>
        </a:p>
      </dgm:t>
    </dgm:pt>
    <dgm:pt modelId="{BBE9948A-0D7E-49BF-A3B4-5E3B37D30BC7}" type="pres">
      <dgm:prSet presAssocID="{F43352E6-5E10-446E-8D5A-F6D5DC1857B4}" presName="hierRoot2" presStyleCnt="0">
        <dgm:presLayoutVars>
          <dgm:hierBranch val="init"/>
        </dgm:presLayoutVars>
      </dgm:prSet>
      <dgm:spPr/>
      <dgm:t>
        <a:bodyPr/>
        <a:lstStyle/>
        <a:p>
          <a:endParaRPr lang="hu-HU"/>
        </a:p>
      </dgm:t>
    </dgm:pt>
    <dgm:pt modelId="{8A489BD5-A3DC-4CFA-8D01-BCFA77B80C86}" type="pres">
      <dgm:prSet presAssocID="{F43352E6-5E10-446E-8D5A-F6D5DC1857B4}" presName="rootComposite2" presStyleCnt="0"/>
      <dgm:spPr/>
      <dgm:t>
        <a:bodyPr/>
        <a:lstStyle/>
        <a:p>
          <a:endParaRPr lang="hu-HU"/>
        </a:p>
      </dgm:t>
    </dgm:pt>
    <dgm:pt modelId="{96F6131B-2FA1-4822-BF39-07F694FBBBF6}" type="pres">
      <dgm:prSet presAssocID="{F43352E6-5E10-446E-8D5A-F6D5DC1857B4}" presName="rootText2" presStyleLbl="alignAcc1" presStyleIdx="0" presStyleCnt="0" custScaleX="237185" custScaleY="14567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BD21D7FC-CBFA-4680-81D7-BF6D03E45447}" type="pres">
      <dgm:prSet presAssocID="{F43352E6-5E10-446E-8D5A-F6D5DC1857B4}" presName="topArc2" presStyleLbl="parChTrans1D1" presStyleIdx="30" presStyleCnt="56"/>
      <dgm:spPr/>
      <dgm:t>
        <a:bodyPr/>
        <a:lstStyle/>
        <a:p>
          <a:endParaRPr lang="hu-HU"/>
        </a:p>
      </dgm:t>
    </dgm:pt>
    <dgm:pt modelId="{69571992-E3A0-4920-AACF-ACFA07A7002D}" type="pres">
      <dgm:prSet presAssocID="{F43352E6-5E10-446E-8D5A-F6D5DC1857B4}" presName="bottomArc2" presStyleLbl="parChTrans1D1" presStyleIdx="31" presStyleCnt="56"/>
      <dgm:spPr/>
      <dgm:t>
        <a:bodyPr/>
        <a:lstStyle/>
        <a:p>
          <a:endParaRPr lang="hu-HU"/>
        </a:p>
      </dgm:t>
    </dgm:pt>
    <dgm:pt modelId="{C35EC7CA-EEC7-44A6-9768-4F43CA6FBEF2}" type="pres">
      <dgm:prSet presAssocID="{F43352E6-5E10-446E-8D5A-F6D5DC1857B4}" presName="topConnNode2" presStyleLbl="node2" presStyleIdx="0" presStyleCnt="0"/>
      <dgm:spPr/>
      <dgm:t>
        <a:bodyPr/>
        <a:lstStyle/>
        <a:p>
          <a:endParaRPr lang="hu-HU"/>
        </a:p>
      </dgm:t>
    </dgm:pt>
    <dgm:pt modelId="{78A962CB-3B01-4D78-8CC9-D5DBAED0C8D6}" type="pres">
      <dgm:prSet presAssocID="{F43352E6-5E10-446E-8D5A-F6D5DC1857B4}" presName="hierChild4" presStyleCnt="0"/>
      <dgm:spPr/>
      <dgm:t>
        <a:bodyPr/>
        <a:lstStyle/>
        <a:p>
          <a:endParaRPr lang="hu-HU"/>
        </a:p>
      </dgm:t>
    </dgm:pt>
    <dgm:pt modelId="{BD759526-EB4F-4D4D-AB28-BEE0D186D371}" type="pres">
      <dgm:prSet presAssocID="{F43352E6-5E10-446E-8D5A-F6D5DC1857B4}" presName="hierChild5" presStyleCnt="0"/>
      <dgm:spPr/>
      <dgm:t>
        <a:bodyPr/>
        <a:lstStyle/>
        <a:p>
          <a:endParaRPr lang="hu-HU"/>
        </a:p>
      </dgm:t>
    </dgm:pt>
    <dgm:pt modelId="{E1078F40-A7AD-4EDE-9EAA-58A5505B3946}" type="pres">
      <dgm:prSet presAssocID="{3EFD080F-8C6A-4146-8350-04831C556457}" presName="Name28" presStyleLbl="parChTrans1D2" presStyleIdx="15" presStyleCnt="23"/>
      <dgm:spPr/>
      <dgm:t>
        <a:bodyPr/>
        <a:lstStyle/>
        <a:p>
          <a:endParaRPr lang="hu-HU"/>
        </a:p>
      </dgm:t>
    </dgm:pt>
    <dgm:pt modelId="{DBD47925-3E6B-48A0-AE46-617062E1A332}" type="pres">
      <dgm:prSet presAssocID="{38D8ABB4-06A1-4E3F-B45A-2ECBADE14143}" presName="hierRoot2" presStyleCnt="0">
        <dgm:presLayoutVars>
          <dgm:hierBranch val="init"/>
        </dgm:presLayoutVars>
      </dgm:prSet>
      <dgm:spPr/>
      <dgm:t>
        <a:bodyPr/>
        <a:lstStyle/>
        <a:p>
          <a:endParaRPr lang="hu-HU"/>
        </a:p>
      </dgm:t>
    </dgm:pt>
    <dgm:pt modelId="{DC61849B-5710-4F3A-94B2-F6E8D90279F1}" type="pres">
      <dgm:prSet presAssocID="{38D8ABB4-06A1-4E3F-B45A-2ECBADE14143}" presName="rootComposite2" presStyleCnt="0"/>
      <dgm:spPr/>
      <dgm:t>
        <a:bodyPr/>
        <a:lstStyle/>
        <a:p>
          <a:endParaRPr lang="hu-HU"/>
        </a:p>
      </dgm:t>
    </dgm:pt>
    <dgm:pt modelId="{40DF3862-2EFA-4FCE-8E77-D9A24210999B}" type="pres">
      <dgm:prSet presAssocID="{38D8ABB4-06A1-4E3F-B45A-2ECBADE14143}" presName="rootText2" presStyleLbl="alignAcc1" presStyleIdx="0" presStyleCnt="0" custScaleX="262966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D732B460-23C0-4226-941A-61CA19A36B4D}" type="pres">
      <dgm:prSet presAssocID="{38D8ABB4-06A1-4E3F-B45A-2ECBADE14143}" presName="topArc2" presStyleLbl="parChTrans1D1" presStyleIdx="32" presStyleCnt="56"/>
      <dgm:spPr/>
      <dgm:t>
        <a:bodyPr/>
        <a:lstStyle/>
        <a:p>
          <a:endParaRPr lang="hu-HU"/>
        </a:p>
      </dgm:t>
    </dgm:pt>
    <dgm:pt modelId="{5A5B5487-6073-455A-B3B0-1B268E3F879E}" type="pres">
      <dgm:prSet presAssocID="{38D8ABB4-06A1-4E3F-B45A-2ECBADE14143}" presName="bottomArc2" presStyleLbl="parChTrans1D1" presStyleIdx="33" presStyleCnt="56"/>
      <dgm:spPr/>
      <dgm:t>
        <a:bodyPr/>
        <a:lstStyle/>
        <a:p>
          <a:endParaRPr lang="hu-HU"/>
        </a:p>
      </dgm:t>
    </dgm:pt>
    <dgm:pt modelId="{A4E838C6-357D-4DD8-987D-E81857ECF29B}" type="pres">
      <dgm:prSet presAssocID="{38D8ABB4-06A1-4E3F-B45A-2ECBADE14143}" presName="topConnNode2" presStyleLbl="node2" presStyleIdx="0" presStyleCnt="0"/>
      <dgm:spPr/>
      <dgm:t>
        <a:bodyPr/>
        <a:lstStyle/>
        <a:p>
          <a:endParaRPr lang="hu-HU"/>
        </a:p>
      </dgm:t>
    </dgm:pt>
    <dgm:pt modelId="{3FBEFCED-BF71-4E84-8C9B-6847E2558546}" type="pres">
      <dgm:prSet presAssocID="{38D8ABB4-06A1-4E3F-B45A-2ECBADE14143}" presName="hierChild4" presStyleCnt="0"/>
      <dgm:spPr/>
      <dgm:t>
        <a:bodyPr/>
        <a:lstStyle/>
        <a:p>
          <a:endParaRPr lang="hu-HU"/>
        </a:p>
      </dgm:t>
    </dgm:pt>
    <dgm:pt modelId="{E0C386C0-C3B5-4A95-BD79-C2A373F22C5C}" type="pres">
      <dgm:prSet presAssocID="{38D8ABB4-06A1-4E3F-B45A-2ECBADE14143}" presName="hierChild5" presStyleCnt="0"/>
      <dgm:spPr/>
      <dgm:t>
        <a:bodyPr/>
        <a:lstStyle/>
        <a:p>
          <a:endParaRPr lang="hu-HU"/>
        </a:p>
      </dgm:t>
    </dgm:pt>
    <dgm:pt modelId="{806039D1-33FB-4295-99A5-EE9FF72039EF}" type="pres">
      <dgm:prSet presAssocID="{D807270C-6B37-4823-9D2C-A10B1ED632D8}" presName="Name28" presStyleLbl="parChTrans1D2" presStyleIdx="16" presStyleCnt="23"/>
      <dgm:spPr/>
      <dgm:t>
        <a:bodyPr/>
        <a:lstStyle/>
        <a:p>
          <a:endParaRPr lang="hu-HU"/>
        </a:p>
      </dgm:t>
    </dgm:pt>
    <dgm:pt modelId="{8BF44EB4-A24F-451D-9CE8-5A1A7243B9DF}" type="pres">
      <dgm:prSet presAssocID="{ED3ADB4D-711A-499E-B5BC-8A0BCE18AD72}" presName="hierRoot2" presStyleCnt="0">
        <dgm:presLayoutVars>
          <dgm:hierBranch val="init"/>
        </dgm:presLayoutVars>
      </dgm:prSet>
      <dgm:spPr/>
      <dgm:t>
        <a:bodyPr/>
        <a:lstStyle/>
        <a:p>
          <a:endParaRPr lang="hu-HU"/>
        </a:p>
      </dgm:t>
    </dgm:pt>
    <dgm:pt modelId="{32426BBD-8BCB-4A2D-91A1-996653E44639}" type="pres">
      <dgm:prSet presAssocID="{ED3ADB4D-711A-499E-B5BC-8A0BCE18AD72}" presName="rootComposite2" presStyleCnt="0"/>
      <dgm:spPr/>
      <dgm:t>
        <a:bodyPr/>
        <a:lstStyle/>
        <a:p>
          <a:endParaRPr lang="hu-HU"/>
        </a:p>
      </dgm:t>
    </dgm:pt>
    <dgm:pt modelId="{D41BC96D-DA0C-450B-B6B6-7DAC4D730CB8}" type="pres">
      <dgm:prSet presAssocID="{ED3ADB4D-711A-499E-B5BC-8A0BCE18AD72}" presName="rootText2" presStyleLbl="alignAcc1" presStyleIdx="0" presStyleCnt="0" custScaleX="371246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64F02BF5-5C12-41B8-9213-CD2483CC9E2D}" type="pres">
      <dgm:prSet presAssocID="{ED3ADB4D-711A-499E-B5BC-8A0BCE18AD72}" presName="topArc2" presStyleLbl="parChTrans1D1" presStyleIdx="34" presStyleCnt="56"/>
      <dgm:spPr/>
      <dgm:t>
        <a:bodyPr/>
        <a:lstStyle/>
        <a:p>
          <a:endParaRPr lang="hu-HU"/>
        </a:p>
      </dgm:t>
    </dgm:pt>
    <dgm:pt modelId="{F899A7E6-CD49-46EC-B74C-7B3A70A009EC}" type="pres">
      <dgm:prSet presAssocID="{ED3ADB4D-711A-499E-B5BC-8A0BCE18AD72}" presName="bottomArc2" presStyleLbl="parChTrans1D1" presStyleIdx="35" presStyleCnt="56"/>
      <dgm:spPr/>
      <dgm:t>
        <a:bodyPr/>
        <a:lstStyle/>
        <a:p>
          <a:endParaRPr lang="hu-HU"/>
        </a:p>
      </dgm:t>
    </dgm:pt>
    <dgm:pt modelId="{1AA09961-66EE-4F01-B308-DC8288F8C8CA}" type="pres">
      <dgm:prSet presAssocID="{ED3ADB4D-711A-499E-B5BC-8A0BCE18AD72}" presName="topConnNode2" presStyleLbl="node2" presStyleIdx="0" presStyleCnt="0"/>
      <dgm:spPr/>
      <dgm:t>
        <a:bodyPr/>
        <a:lstStyle/>
        <a:p>
          <a:endParaRPr lang="hu-HU"/>
        </a:p>
      </dgm:t>
    </dgm:pt>
    <dgm:pt modelId="{7BFA2724-5EAA-469A-9F5E-CD66C7A4DF6D}" type="pres">
      <dgm:prSet presAssocID="{ED3ADB4D-711A-499E-B5BC-8A0BCE18AD72}" presName="hierChild4" presStyleCnt="0"/>
      <dgm:spPr/>
      <dgm:t>
        <a:bodyPr/>
        <a:lstStyle/>
        <a:p>
          <a:endParaRPr lang="hu-HU"/>
        </a:p>
      </dgm:t>
    </dgm:pt>
    <dgm:pt modelId="{59B80E59-0D4A-4D60-A938-4F31085E29E4}" type="pres">
      <dgm:prSet presAssocID="{ED3ADB4D-711A-499E-B5BC-8A0BCE18AD72}" presName="hierChild5" presStyleCnt="0"/>
      <dgm:spPr/>
      <dgm:t>
        <a:bodyPr/>
        <a:lstStyle/>
        <a:p>
          <a:endParaRPr lang="hu-HU"/>
        </a:p>
      </dgm:t>
    </dgm:pt>
    <dgm:pt modelId="{7C1EAA93-4B0B-4714-B4F9-3AB623CCF2B0}" type="pres">
      <dgm:prSet presAssocID="{DCB4DF2D-FBBC-47FE-8173-9088BC5AFB1C}" presName="hierChild3" presStyleCnt="0"/>
      <dgm:spPr/>
      <dgm:t>
        <a:bodyPr/>
        <a:lstStyle/>
        <a:p>
          <a:endParaRPr lang="hu-HU"/>
        </a:p>
      </dgm:t>
    </dgm:pt>
    <dgm:pt modelId="{17A8FA56-E3AA-41EB-869C-7482B7A1151E}" type="pres">
      <dgm:prSet presAssocID="{91781D65-7013-4F39-BADF-2DAEAC070E3F}" presName="Name101" presStyleLbl="parChTrans1D2" presStyleIdx="17" presStyleCnt="23"/>
      <dgm:spPr/>
      <dgm:t>
        <a:bodyPr/>
        <a:lstStyle/>
        <a:p>
          <a:endParaRPr lang="hu-HU"/>
        </a:p>
      </dgm:t>
    </dgm:pt>
    <dgm:pt modelId="{42F98046-EDE5-4348-97BA-19828D3D630F}" type="pres">
      <dgm:prSet presAssocID="{C29E9C5B-57E7-4FBB-9C80-CE943BEB31D7}" presName="hierRoot3" presStyleCnt="0">
        <dgm:presLayoutVars>
          <dgm:hierBranch val="hang"/>
        </dgm:presLayoutVars>
      </dgm:prSet>
      <dgm:spPr/>
      <dgm:t>
        <a:bodyPr/>
        <a:lstStyle/>
        <a:p>
          <a:endParaRPr lang="hu-HU"/>
        </a:p>
      </dgm:t>
    </dgm:pt>
    <dgm:pt modelId="{08CB116E-B1F0-4B9C-BF00-03A10D8D9432}" type="pres">
      <dgm:prSet presAssocID="{C29E9C5B-57E7-4FBB-9C80-CE943BEB31D7}" presName="rootComposite3" presStyleCnt="0"/>
      <dgm:spPr/>
      <dgm:t>
        <a:bodyPr/>
        <a:lstStyle/>
        <a:p>
          <a:endParaRPr lang="hu-HU"/>
        </a:p>
      </dgm:t>
    </dgm:pt>
    <dgm:pt modelId="{1C927C45-DD63-4590-82DE-B79EB5B905E4}" type="pres">
      <dgm:prSet presAssocID="{C29E9C5B-57E7-4FBB-9C80-CE943BEB31D7}" presName="rootText3" presStyleLbl="alignAcc1" presStyleIdx="0" presStyleCnt="0" custScaleX="278434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ABC37B8F-6924-4F3E-B4A7-8CB0C03A6B96}" type="pres">
      <dgm:prSet presAssocID="{C29E9C5B-57E7-4FBB-9C80-CE943BEB31D7}" presName="topArc3" presStyleLbl="parChTrans1D1" presStyleIdx="36" presStyleCnt="56"/>
      <dgm:spPr/>
      <dgm:t>
        <a:bodyPr/>
        <a:lstStyle/>
        <a:p>
          <a:endParaRPr lang="hu-HU"/>
        </a:p>
      </dgm:t>
    </dgm:pt>
    <dgm:pt modelId="{3B329086-AEFE-43EC-94C7-1E706FC110A9}" type="pres">
      <dgm:prSet presAssocID="{C29E9C5B-57E7-4FBB-9C80-CE943BEB31D7}" presName="bottomArc3" presStyleLbl="parChTrans1D1" presStyleIdx="37" presStyleCnt="56"/>
      <dgm:spPr/>
      <dgm:t>
        <a:bodyPr/>
        <a:lstStyle/>
        <a:p>
          <a:endParaRPr lang="hu-HU"/>
        </a:p>
      </dgm:t>
    </dgm:pt>
    <dgm:pt modelId="{C3546A2F-F716-4342-8A8A-FCBB7CF502B6}" type="pres">
      <dgm:prSet presAssocID="{C29E9C5B-57E7-4FBB-9C80-CE943BEB31D7}" presName="topConnNode3" presStyleLbl="asst1" presStyleIdx="0" presStyleCnt="0"/>
      <dgm:spPr/>
      <dgm:t>
        <a:bodyPr/>
        <a:lstStyle/>
        <a:p>
          <a:endParaRPr lang="hu-HU"/>
        </a:p>
      </dgm:t>
    </dgm:pt>
    <dgm:pt modelId="{F4990B64-D746-48BB-8DD1-2AB0D093A4BF}" type="pres">
      <dgm:prSet presAssocID="{C29E9C5B-57E7-4FBB-9C80-CE943BEB31D7}" presName="hierChild6" presStyleCnt="0"/>
      <dgm:spPr/>
      <dgm:t>
        <a:bodyPr/>
        <a:lstStyle/>
        <a:p>
          <a:endParaRPr lang="hu-HU"/>
        </a:p>
      </dgm:t>
    </dgm:pt>
    <dgm:pt modelId="{13BCEF7F-8DCF-49AC-AD2F-68D0EADEF8A8}" type="pres">
      <dgm:prSet presAssocID="{C29E9C5B-57E7-4FBB-9C80-CE943BEB31D7}" presName="hierChild7" presStyleCnt="0"/>
      <dgm:spPr/>
      <dgm:t>
        <a:bodyPr/>
        <a:lstStyle/>
        <a:p>
          <a:endParaRPr lang="hu-HU"/>
        </a:p>
      </dgm:t>
    </dgm:pt>
    <dgm:pt modelId="{25ED9AA6-22D2-4078-8B94-F089F3380EA1}" type="pres">
      <dgm:prSet presAssocID="{AA9325D5-81AE-4E43-A9FC-BE971C638737}" presName="Name101" presStyleLbl="parChTrans1D2" presStyleIdx="18" presStyleCnt="23"/>
      <dgm:spPr/>
      <dgm:t>
        <a:bodyPr/>
        <a:lstStyle/>
        <a:p>
          <a:endParaRPr lang="hu-HU"/>
        </a:p>
      </dgm:t>
    </dgm:pt>
    <dgm:pt modelId="{B8F6E31F-F48C-4700-844A-1B4A6FF507CB}" type="pres">
      <dgm:prSet presAssocID="{192F8D7F-F2CA-4E7E-BF39-E686AD10E946}" presName="hierRoot3" presStyleCnt="0">
        <dgm:presLayoutVars>
          <dgm:hierBranch val="hang"/>
        </dgm:presLayoutVars>
      </dgm:prSet>
      <dgm:spPr/>
      <dgm:t>
        <a:bodyPr/>
        <a:lstStyle/>
        <a:p>
          <a:endParaRPr lang="hu-HU"/>
        </a:p>
      </dgm:t>
    </dgm:pt>
    <dgm:pt modelId="{F3FFA103-C045-494C-B7EF-66B05DACA9E4}" type="pres">
      <dgm:prSet presAssocID="{192F8D7F-F2CA-4E7E-BF39-E686AD10E946}" presName="rootComposite3" presStyleCnt="0"/>
      <dgm:spPr/>
      <dgm:t>
        <a:bodyPr/>
        <a:lstStyle/>
        <a:p>
          <a:endParaRPr lang="hu-HU"/>
        </a:p>
      </dgm:t>
    </dgm:pt>
    <dgm:pt modelId="{1B6E6708-B313-4644-8CF6-8E98BC21FC65}" type="pres">
      <dgm:prSet presAssocID="{192F8D7F-F2CA-4E7E-BF39-E686AD10E946}" presName="rootText3" presStyleLbl="alignAcc1" presStyleIdx="0" presStyleCnt="0" custScaleX="201091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C9852C79-10F5-4480-AC2C-2CF5251ECDD6}" type="pres">
      <dgm:prSet presAssocID="{192F8D7F-F2CA-4E7E-BF39-E686AD10E946}" presName="topArc3" presStyleLbl="parChTrans1D1" presStyleIdx="38" presStyleCnt="56"/>
      <dgm:spPr/>
      <dgm:t>
        <a:bodyPr/>
        <a:lstStyle/>
        <a:p>
          <a:endParaRPr lang="hu-HU"/>
        </a:p>
      </dgm:t>
    </dgm:pt>
    <dgm:pt modelId="{975B5087-67E9-4735-ADDF-4CEA88B56A8D}" type="pres">
      <dgm:prSet presAssocID="{192F8D7F-F2CA-4E7E-BF39-E686AD10E946}" presName="bottomArc3" presStyleLbl="parChTrans1D1" presStyleIdx="39" presStyleCnt="56"/>
      <dgm:spPr/>
      <dgm:t>
        <a:bodyPr/>
        <a:lstStyle/>
        <a:p>
          <a:endParaRPr lang="hu-HU"/>
        </a:p>
      </dgm:t>
    </dgm:pt>
    <dgm:pt modelId="{C3D8B6EE-D59D-4470-A04A-C66857A0923D}" type="pres">
      <dgm:prSet presAssocID="{192F8D7F-F2CA-4E7E-BF39-E686AD10E946}" presName="topConnNode3" presStyleLbl="asst1" presStyleIdx="0" presStyleCnt="0"/>
      <dgm:spPr/>
      <dgm:t>
        <a:bodyPr/>
        <a:lstStyle/>
        <a:p>
          <a:endParaRPr lang="hu-HU"/>
        </a:p>
      </dgm:t>
    </dgm:pt>
    <dgm:pt modelId="{935A04CF-D570-4396-BB17-09086DCBCD18}" type="pres">
      <dgm:prSet presAssocID="{192F8D7F-F2CA-4E7E-BF39-E686AD10E946}" presName="hierChild6" presStyleCnt="0"/>
      <dgm:spPr/>
      <dgm:t>
        <a:bodyPr/>
        <a:lstStyle/>
        <a:p>
          <a:endParaRPr lang="hu-HU"/>
        </a:p>
      </dgm:t>
    </dgm:pt>
    <dgm:pt modelId="{378F1111-4D96-4940-9D52-814C2E630FA3}" type="pres">
      <dgm:prSet presAssocID="{192F8D7F-F2CA-4E7E-BF39-E686AD10E946}" presName="hierChild7" presStyleCnt="0"/>
      <dgm:spPr/>
      <dgm:t>
        <a:bodyPr/>
        <a:lstStyle/>
        <a:p>
          <a:endParaRPr lang="hu-HU"/>
        </a:p>
      </dgm:t>
    </dgm:pt>
    <dgm:pt modelId="{21FA8D2F-7830-41C6-99A7-EDFEA7A05808}" type="pres">
      <dgm:prSet presAssocID="{A652B611-D29C-4A4C-AD11-ADD3E55E46FA}" presName="hierRoot1" presStyleCnt="0">
        <dgm:presLayoutVars>
          <dgm:hierBranch val="r"/>
        </dgm:presLayoutVars>
      </dgm:prSet>
      <dgm:spPr/>
      <dgm:t>
        <a:bodyPr/>
        <a:lstStyle/>
        <a:p>
          <a:endParaRPr lang="hu-HU"/>
        </a:p>
      </dgm:t>
    </dgm:pt>
    <dgm:pt modelId="{4E447E2B-41FA-4848-AE02-DD3F9DC05973}" type="pres">
      <dgm:prSet presAssocID="{A652B611-D29C-4A4C-AD11-ADD3E55E46FA}" presName="rootComposite1" presStyleCnt="0"/>
      <dgm:spPr/>
      <dgm:t>
        <a:bodyPr/>
        <a:lstStyle/>
        <a:p>
          <a:endParaRPr lang="hu-HU"/>
        </a:p>
      </dgm:t>
    </dgm:pt>
    <dgm:pt modelId="{4ABC0957-7BE6-459D-A4EC-E531096319D0}" type="pres">
      <dgm:prSet presAssocID="{A652B611-D29C-4A4C-AD11-ADD3E55E46FA}" presName="rootText1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05DAF685-7204-4661-8AEC-6CA494567D23}" type="pres">
      <dgm:prSet presAssocID="{A652B611-D29C-4A4C-AD11-ADD3E55E46FA}" presName="topArc1" presStyleLbl="parChTrans1D1" presStyleIdx="40" presStyleCnt="56"/>
      <dgm:spPr/>
      <dgm:t>
        <a:bodyPr/>
        <a:lstStyle/>
        <a:p>
          <a:endParaRPr lang="hu-HU"/>
        </a:p>
      </dgm:t>
    </dgm:pt>
    <dgm:pt modelId="{2D2E62F8-45B3-4E50-9681-5DA39507C74E}" type="pres">
      <dgm:prSet presAssocID="{A652B611-D29C-4A4C-AD11-ADD3E55E46FA}" presName="bottomArc1" presStyleLbl="parChTrans1D1" presStyleIdx="41" presStyleCnt="56"/>
      <dgm:spPr/>
      <dgm:t>
        <a:bodyPr/>
        <a:lstStyle/>
        <a:p>
          <a:endParaRPr lang="hu-HU"/>
        </a:p>
      </dgm:t>
    </dgm:pt>
    <dgm:pt modelId="{189778C3-9F48-49C8-9EFB-C2788EEA1784}" type="pres">
      <dgm:prSet presAssocID="{A652B611-D29C-4A4C-AD11-ADD3E55E46FA}" presName="topConnNode1" presStyleLbl="node1" presStyleIdx="0" presStyleCnt="0"/>
      <dgm:spPr/>
      <dgm:t>
        <a:bodyPr/>
        <a:lstStyle/>
        <a:p>
          <a:endParaRPr lang="hu-HU"/>
        </a:p>
      </dgm:t>
    </dgm:pt>
    <dgm:pt modelId="{6F471DFE-D278-42F8-A3C0-35044FBBDC3D}" type="pres">
      <dgm:prSet presAssocID="{A652B611-D29C-4A4C-AD11-ADD3E55E46FA}" presName="hierChild2" presStyleCnt="0"/>
      <dgm:spPr/>
      <dgm:t>
        <a:bodyPr/>
        <a:lstStyle/>
        <a:p>
          <a:endParaRPr lang="hu-HU"/>
        </a:p>
      </dgm:t>
    </dgm:pt>
    <dgm:pt modelId="{56B35593-4820-41F0-8A26-5FFCEF0CB202}" type="pres">
      <dgm:prSet presAssocID="{1A8B79FB-928F-498E-8C7C-37ABD8134A57}" presName="Name28" presStyleLbl="parChTrans1D2" presStyleIdx="19" presStyleCnt="23"/>
      <dgm:spPr/>
      <dgm:t>
        <a:bodyPr/>
        <a:lstStyle/>
        <a:p>
          <a:endParaRPr lang="hu-HU"/>
        </a:p>
      </dgm:t>
    </dgm:pt>
    <dgm:pt modelId="{4D597C98-7F2C-4B09-807E-81D447D4CF08}" type="pres">
      <dgm:prSet presAssocID="{D30FF179-1639-41B7-9AFB-AFEAEFEF7D14}" presName="hierRoot2" presStyleCnt="0">
        <dgm:presLayoutVars>
          <dgm:hierBranch val="init"/>
        </dgm:presLayoutVars>
      </dgm:prSet>
      <dgm:spPr/>
      <dgm:t>
        <a:bodyPr/>
        <a:lstStyle/>
        <a:p>
          <a:endParaRPr lang="hu-HU"/>
        </a:p>
      </dgm:t>
    </dgm:pt>
    <dgm:pt modelId="{D24D0E5D-DEE7-44B2-AC0E-5C8D69B9A024}" type="pres">
      <dgm:prSet presAssocID="{D30FF179-1639-41B7-9AFB-AFEAEFEF7D14}" presName="rootComposite2" presStyleCnt="0"/>
      <dgm:spPr/>
      <dgm:t>
        <a:bodyPr/>
        <a:lstStyle/>
        <a:p>
          <a:endParaRPr lang="hu-HU"/>
        </a:p>
      </dgm:t>
    </dgm:pt>
    <dgm:pt modelId="{D7D409C5-CBC5-4CC9-8173-0BB43134977F}" type="pres">
      <dgm:prSet presAssocID="{D30FF179-1639-41B7-9AFB-AFEAEFEF7D14}" presName="rootText2" presStyleLbl="alignAcc1" presStyleIdx="0" presStyleCnt="0" custScaleX="149530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B8576005-B2C1-4331-AD12-D5A5E28612D3}" type="pres">
      <dgm:prSet presAssocID="{D30FF179-1639-41B7-9AFB-AFEAEFEF7D14}" presName="topArc2" presStyleLbl="parChTrans1D1" presStyleIdx="42" presStyleCnt="56"/>
      <dgm:spPr/>
      <dgm:t>
        <a:bodyPr/>
        <a:lstStyle/>
        <a:p>
          <a:endParaRPr lang="hu-HU"/>
        </a:p>
      </dgm:t>
    </dgm:pt>
    <dgm:pt modelId="{474AFFF9-C8C3-4FEA-BD90-0DF405535120}" type="pres">
      <dgm:prSet presAssocID="{D30FF179-1639-41B7-9AFB-AFEAEFEF7D14}" presName="bottomArc2" presStyleLbl="parChTrans1D1" presStyleIdx="43" presStyleCnt="56"/>
      <dgm:spPr/>
      <dgm:t>
        <a:bodyPr/>
        <a:lstStyle/>
        <a:p>
          <a:endParaRPr lang="hu-HU"/>
        </a:p>
      </dgm:t>
    </dgm:pt>
    <dgm:pt modelId="{75656AC0-CE33-44C8-AF67-96B3C3EF897F}" type="pres">
      <dgm:prSet presAssocID="{D30FF179-1639-41B7-9AFB-AFEAEFEF7D14}" presName="topConnNode2" presStyleLbl="node2" presStyleIdx="0" presStyleCnt="0"/>
      <dgm:spPr/>
      <dgm:t>
        <a:bodyPr/>
        <a:lstStyle/>
        <a:p>
          <a:endParaRPr lang="hu-HU"/>
        </a:p>
      </dgm:t>
    </dgm:pt>
    <dgm:pt modelId="{B81AB71E-144B-4ECB-9144-917A48567CB7}" type="pres">
      <dgm:prSet presAssocID="{D30FF179-1639-41B7-9AFB-AFEAEFEF7D14}" presName="hierChild4" presStyleCnt="0"/>
      <dgm:spPr/>
      <dgm:t>
        <a:bodyPr/>
        <a:lstStyle/>
        <a:p>
          <a:endParaRPr lang="hu-HU"/>
        </a:p>
      </dgm:t>
    </dgm:pt>
    <dgm:pt modelId="{A4845DE4-F68A-409A-9E12-B003F59E3706}" type="pres">
      <dgm:prSet presAssocID="{D30FF179-1639-41B7-9AFB-AFEAEFEF7D14}" presName="hierChild5" presStyleCnt="0"/>
      <dgm:spPr/>
      <dgm:t>
        <a:bodyPr/>
        <a:lstStyle/>
        <a:p>
          <a:endParaRPr lang="hu-HU"/>
        </a:p>
      </dgm:t>
    </dgm:pt>
    <dgm:pt modelId="{3B647A72-2DED-478D-93BD-490734085259}" type="pres">
      <dgm:prSet presAssocID="{B33B73EC-6BA8-4BBA-B987-BE903A860EE9}" presName="Name28" presStyleLbl="parChTrans1D2" presStyleIdx="20" presStyleCnt="23"/>
      <dgm:spPr/>
      <dgm:t>
        <a:bodyPr/>
        <a:lstStyle/>
        <a:p>
          <a:endParaRPr lang="hu-HU"/>
        </a:p>
      </dgm:t>
    </dgm:pt>
    <dgm:pt modelId="{7AA2D663-EAB7-4C62-A061-F7265908659E}" type="pres">
      <dgm:prSet presAssocID="{9CEE9E89-6D50-484E-BF0A-74AB45BCD96F}" presName="hierRoot2" presStyleCnt="0">
        <dgm:presLayoutVars>
          <dgm:hierBranch val="init"/>
        </dgm:presLayoutVars>
      </dgm:prSet>
      <dgm:spPr/>
      <dgm:t>
        <a:bodyPr/>
        <a:lstStyle/>
        <a:p>
          <a:endParaRPr lang="hu-HU"/>
        </a:p>
      </dgm:t>
    </dgm:pt>
    <dgm:pt modelId="{B6859898-248D-42A1-90FC-D66EA3B9C8FC}" type="pres">
      <dgm:prSet presAssocID="{9CEE9E89-6D50-484E-BF0A-74AB45BCD96F}" presName="rootComposite2" presStyleCnt="0"/>
      <dgm:spPr/>
      <dgm:t>
        <a:bodyPr/>
        <a:lstStyle/>
        <a:p>
          <a:endParaRPr lang="hu-HU"/>
        </a:p>
      </dgm:t>
    </dgm:pt>
    <dgm:pt modelId="{8B6ED0EC-5E32-4571-903A-E152207F96BA}" type="pres">
      <dgm:prSet presAssocID="{9CEE9E89-6D50-484E-BF0A-74AB45BCD96F}" presName="rootText2" presStyleLbl="alignAcc1" presStyleIdx="0" presStyleCnt="0" custScaleX="319684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4F91D087-FF5E-42DC-B60D-3DE6DC8E2E28}" type="pres">
      <dgm:prSet presAssocID="{9CEE9E89-6D50-484E-BF0A-74AB45BCD96F}" presName="topArc2" presStyleLbl="parChTrans1D1" presStyleIdx="44" presStyleCnt="56"/>
      <dgm:spPr/>
      <dgm:t>
        <a:bodyPr/>
        <a:lstStyle/>
        <a:p>
          <a:endParaRPr lang="hu-HU"/>
        </a:p>
      </dgm:t>
    </dgm:pt>
    <dgm:pt modelId="{20AC4DD5-C709-4B92-A0DD-03F7C3401183}" type="pres">
      <dgm:prSet presAssocID="{9CEE9E89-6D50-484E-BF0A-74AB45BCD96F}" presName="bottomArc2" presStyleLbl="parChTrans1D1" presStyleIdx="45" presStyleCnt="56"/>
      <dgm:spPr/>
      <dgm:t>
        <a:bodyPr/>
        <a:lstStyle/>
        <a:p>
          <a:endParaRPr lang="hu-HU"/>
        </a:p>
      </dgm:t>
    </dgm:pt>
    <dgm:pt modelId="{D41753AA-E92A-4F21-A8C9-D452727FEAE6}" type="pres">
      <dgm:prSet presAssocID="{9CEE9E89-6D50-484E-BF0A-74AB45BCD96F}" presName="topConnNode2" presStyleLbl="node2" presStyleIdx="0" presStyleCnt="0"/>
      <dgm:spPr/>
      <dgm:t>
        <a:bodyPr/>
        <a:lstStyle/>
        <a:p>
          <a:endParaRPr lang="hu-HU"/>
        </a:p>
      </dgm:t>
    </dgm:pt>
    <dgm:pt modelId="{F784EF23-8F54-424B-8C51-C956741D665D}" type="pres">
      <dgm:prSet presAssocID="{9CEE9E89-6D50-484E-BF0A-74AB45BCD96F}" presName="hierChild4" presStyleCnt="0"/>
      <dgm:spPr/>
      <dgm:t>
        <a:bodyPr/>
        <a:lstStyle/>
        <a:p>
          <a:endParaRPr lang="hu-HU"/>
        </a:p>
      </dgm:t>
    </dgm:pt>
    <dgm:pt modelId="{964451B7-8CCF-4490-A8D4-E89E9CDF1983}" type="pres">
      <dgm:prSet presAssocID="{9CEE9E89-6D50-484E-BF0A-74AB45BCD96F}" presName="hierChild5" presStyleCnt="0"/>
      <dgm:spPr/>
      <dgm:t>
        <a:bodyPr/>
        <a:lstStyle/>
        <a:p>
          <a:endParaRPr lang="hu-HU"/>
        </a:p>
      </dgm:t>
    </dgm:pt>
    <dgm:pt modelId="{AA23DECC-3CF4-485E-904A-AE152C374EDB}" type="pres">
      <dgm:prSet presAssocID="{45F270E0-67B3-4C05-8A01-982847510BCF}" presName="Name28" presStyleLbl="parChTrans1D2" presStyleIdx="21" presStyleCnt="23"/>
      <dgm:spPr/>
      <dgm:t>
        <a:bodyPr/>
        <a:lstStyle/>
        <a:p>
          <a:endParaRPr lang="hu-HU"/>
        </a:p>
      </dgm:t>
    </dgm:pt>
    <dgm:pt modelId="{D7C127BF-5417-44AD-A1CC-C886A0CACBA8}" type="pres">
      <dgm:prSet presAssocID="{358DB19F-F586-4512-A393-E18F00A866C3}" presName="hierRoot2" presStyleCnt="0">
        <dgm:presLayoutVars>
          <dgm:hierBranch val="init"/>
        </dgm:presLayoutVars>
      </dgm:prSet>
      <dgm:spPr/>
      <dgm:t>
        <a:bodyPr/>
        <a:lstStyle/>
        <a:p>
          <a:endParaRPr lang="hu-HU"/>
        </a:p>
      </dgm:t>
    </dgm:pt>
    <dgm:pt modelId="{73019E7A-FE26-450D-B0B6-6614561D0867}" type="pres">
      <dgm:prSet presAssocID="{358DB19F-F586-4512-A393-E18F00A866C3}" presName="rootComposite2" presStyleCnt="0"/>
      <dgm:spPr/>
      <dgm:t>
        <a:bodyPr/>
        <a:lstStyle/>
        <a:p>
          <a:endParaRPr lang="hu-HU"/>
        </a:p>
      </dgm:t>
    </dgm:pt>
    <dgm:pt modelId="{D80DF00F-49FC-41B0-B582-74C95D54EAEB}" type="pres">
      <dgm:prSet presAssocID="{358DB19F-F586-4512-A393-E18F00A866C3}" presName="rootText2" presStyleLbl="alignAcc1" presStyleIdx="0" presStyleCnt="0" custScaleX="216560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CCDB0499-ED0D-476B-94E7-E10FC036DC34}" type="pres">
      <dgm:prSet presAssocID="{358DB19F-F586-4512-A393-E18F00A866C3}" presName="topArc2" presStyleLbl="parChTrans1D1" presStyleIdx="46" presStyleCnt="56"/>
      <dgm:spPr/>
      <dgm:t>
        <a:bodyPr/>
        <a:lstStyle/>
        <a:p>
          <a:endParaRPr lang="hu-HU"/>
        </a:p>
      </dgm:t>
    </dgm:pt>
    <dgm:pt modelId="{BCEF75D9-69DC-46A5-8857-0283E46AD48A}" type="pres">
      <dgm:prSet presAssocID="{358DB19F-F586-4512-A393-E18F00A866C3}" presName="bottomArc2" presStyleLbl="parChTrans1D1" presStyleIdx="47" presStyleCnt="56"/>
      <dgm:spPr/>
      <dgm:t>
        <a:bodyPr/>
        <a:lstStyle/>
        <a:p>
          <a:endParaRPr lang="hu-HU"/>
        </a:p>
      </dgm:t>
    </dgm:pt>
    <dgm:pt modelId="{3162965F-57AB-4B52-B9B2-93659C47F3FC}" type="pres">
      <dgm:prSet presAssocID="{358DB19F-F586-4512-A393-E18F00A866C3}" presName="topConnNode2" presStyleLbl="node2" presStyleIdx="0" presStyleCnt="0"/>
      <dgm:spPr/>
      <dgm:t>
        <a:bodyPr/>
        <a:lstStyle/>
        <a:p>
          <a:endParaRPr lang="hu-HU"/>
        </a:p>
      </dgm:t>
    </dgm:pt>
    <dgm:pt modelId="{B87411F0-A597-47AC-A9D0-2B5C188413F7}" type="pres">
      <dgm:prSet presAssocID="{358DB19F-F586-4512-A393-E18F00A866C3}" presName="hierChild4" presStyleCnt="0"/>
      <dgm:spPr/>
      <dgm:t>
        <a:bodyPr/>
        <a:lstStyle/>
        <a:p>
          <a:endParaRPr lang="hu-HU"/>
        </a:p>
      </dgm:t>
    </dgm:pt>
    <dgm:pt modelId="{DF311627-5F87-48C6-946E-EF1CAB38B5BC}" type="pres">
      <dgm:prSet presAssocID="{358DB19F-F586-4512-A393-E18F00A866C3}" presName="hierChild5" presStyleCnt="0"/>
      <dgm:spPr/>
      <dgm:t>
        <a:bodyPr/>
        <a:lstStyle/>
        <a:p>
          <a:endParaRPr lang="hu-HU"/>
        </a:p>
      </dgm:t>
    </dgm:pt>
    <dgm:pt modelId="{668D3FA2-1AEE-4DE9-877D-48D9EBD443C6}" type="pres">
      <dgm:prSet presAssocID="{7A30364B-7FFC-4E18-AC5B-889C87EDFEE9}" presName="Name28" presStyleLbl="parChTrans1D2" presStyleIdx="22" presStyleCnt="23"/>
      <dgm:spPr/>
      <dgm:t>
        <a:bodyPr/>
        <a:lstStyle/>
        <a:p>
          <a:endParaRPr lang="hu-HU"/>
        </a:p>
      </dgm:t>
    </dgm:pt>
    <dgm:pt modelId="{AE56C48F-DC0F-430A-82F9-B6F157B867B8}" type="pres">
      <dgm:prSet presAssocID="{1E9327F0-0BB0-4083-9B69-615171777005}" presName="hierRoot2" presStyleCnt="0">
        <dgm:presLayoutVars>
          <dgm:hierBranch val="init"/>
        </dgm:presLayoutVars>
      </dgm:prSet>
      <dgm:spPr/>
      <dgm:t>
        <a:bodyPr/>
        <a:lstStyle/>
        <a:p>
          <a:endParaRPr lang="hu-HU"/>
        </a:p>
      </dgm:t>
    </dgm:pt>
    <dgm:pt modelId="{81F7FDD6-2A93-4F59-B229-BB96FA84E8D7}" type="pres">
      <dgm:prSet presAssocID="{1E9327F0-0BB0-4083-9B69-615171777005}" presName="rootComposite2" presStyleCnt="0"/>
      <dgm:spPr/>
      <dgm:t>
        <a:bodyPr/>
        <a:lstStyle/>
        <a:p>
          <a:endParaRPr lang="hu-HU"/>
        </a:p>
      </dgm:t>
    </dgm:pt>
    <dgm:pt modelId="{74B5B01B-7841-4951-BB9A-783751E1563A}" type="pres">
      <dgm:prSet presAssocID="{1E9327F0-0BB0-4083-9B69-615171777005}" presName="rootText2" presStyleLbl="alignAcc1" presStyleIdx="0" presStyleCnt="0" custScaleX="195935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F717CE86-CCAD-44A8-8D4E-0A5CD11C7D3B}" type="pres">
      <dgm:prSet presAssocID="{1E9327F0-0BB0-4083-9B69-615171777005}" presName="topArc2" presStyleLbl="parChTrans1D1" presStyleIdx="48" presStyleCnt="56"/>
      <dgm:spPr/>
      <dgm:t>
        <a:bodyPr/>
        <a:lstStyle/>
        <a:p>
          <a:endParaRPr lang="hu-HU"/>
        </a:p>
      </dgm:t>
    </dgm:pt>
    <dgm:pt modelId="{4F5417BE-9C3D-4D27-9097-947C1D5E5BAC}" type="pres">
      <dgm:prSet presAssocID="{1E9327F0-0BB0-4083-9B69-615171777005}" presName="bottomArc2" presStyleLbl="parChTrans1D1" presStyleIdx="49" presStyleCnt="56"/>
      <dgm:spPr/>
      <dgm:t>
        <a:bodyPr/>
        <a:lstStyle/>
        <a:p>
          <a:endParaRPr lang="hu-HU"/>
        </a:p>
      </dgm:t>
    </dgm:pt>
    <dgm:pt modelId="{E7290BC3-A829-452E-9B3C-0220930C42B1}" type="pres">
      <dgm:prSet presAssocID="{1E9327F0-0BB0-4083-9B69-615171777005}" presName="topConnNode2" presStyleLbl="node2" presStyleIdx="0" presStyleCnt="0"/>
      <dgm:spPr/>
      <dgm:t>
        <a:bodyPr/>
        <a:lstStyle/>
        <a:p>
          <a:endParaRPr lang="hu-HU"/>
        </a:p>
      </dgm:t>
    </dgm:pt>
    <dgm:pt modelId="{B51CB5FF-9D10-45EA-9821-7076FFF1D6FE}" type="pres">
      <dgm:prSet presAssocID="{1E9327F0-0BB0-4083-9B69-615171777005}" presName="hierChild4" presStyleCnt="0"/>
      <dgm:spPr/>
      <dgm:t>
        <a:bodyPr/>
        <a:lstStyle/>
        <a:p>
          <a:endParaRPr lang="hu-HU"/>
        </a:p>
      </dgm:t>
    </dgm:pt>
    <dgm:pt modelId="{C7CADB60-C35F-4E94-87A1-8D018ACC2DEA}" type="pres">
      <dgm:prSet presAssocID="{DCAB6743-00FB-4F79-B51B-B795CFD88A11}" presName="Name28" presStyleLbl="parChTrans1D3" presStyleIdx="0" presStyleCnt="3"/>
      <dgm:spPr/>
      <dgm:t>
        <a:bodyPr/>
        <a:lstStyle/>
        <a:p>
          <a:endParaRPr lang="hu-HU"/>
        </a:p>
      </dgm:t>
    </dgm:pt>
    <dgm:pt modelId="{6F291363-05D7-4E2F-A3DF-2889C0E5288C}" type="pres">
      <dgm:prSet presAssocID="{F4370E73-1327-493A-B6D6-C59165B283C5}" presName="hierRoot2" presStyleCnt="0">
        <dgm:presLayoutVars>
          <dgm:hierBranch val="init"/>
        </dgm:presLayoutVars>
      </dgm:prSet>
      <dgm:spPr/>
      <dgm:t>
        <a:bodyPr/>
        <a:lstStyle/>
        <a:p>
          <a:endParaRPr lang="hu-HU"/>
        </a:p>
      </dgm:t>
    </dgm:pt>
    <dgm:pt modelId="{D7263703-9BC7-402E-926C-3E1FF841740E}" type="pres">
      <dgm:prSet presAssocID="{F4370E73-1327-493A-B6D6-C59165B283C5}" presName="rootComposite2" presStyleCnt="0"/>
      <dgm:spPr/>
      <dgm:t>
        <a:bodyPr/>
        <a:lstStyle/>
        <a:p>
          <a:endParaRPr lang="hu-HU"/>
        </a:p>
      </dgm:t>
    </dgm:pt>
    <dgm:pt modelId="{EDCF15B6-EE43-48A8-84D9-253344E3D59E}" type="pres">
      <dgm:prSet presAssocID="{F4370E73-1327-493A-B6D6-C59165B283C5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6CF84B7F-5A18-4267-8A8B-18E8BCE78481}" type="pres">
      <dgm:prSet presAssocID="{F4370E73-1327-493A-B6D6-C59165B283C5}" presName="topArc2" presStyleLbl="parChTrans1D1" presStyleIdx="50" presStyleCnt="56"/>
      <dgm:spPr/>
      <dgm:t>
        <a:bodyPr/>
        <a:lstStyle/>
        <a:p>
          <a:endParaRPr lang="hu-HU"/>
        </a:p>
      </dgm:t>
    </dgm:pt>
    <dgm:pt modelId="{1AEACBE4-131E-450C-8D2C-0C1F4D8F32DC}" type="pres">
      <dgm:prSet presAssocID="{F4370E73-1327-493A-B6D6-C59165B283C5}" presName="bottomArc2" presStyleLbl="parChTrans1D1" presStyleIdx="51" presStyleCnt="56"/>
      <dgm:spPr/>
      <dgm:t>
        <a:bodyPr/>
        <a:lstStyle/>
        <a:p>
          <a:endParaRPr lang="hu-HU"/>
        </a:p>
      </dgm:t>
    </dgm:pt>
    <dgm:pt modelId="{84BF29FA-AD42-492B-9B4F-60C3F9CB19F4}" type="pres">
      <dgm:prSet presAssocID="{F4370E73-1327-493A-B6D6-C59165B283C5}" presName="topConnNode2" presStyleLbl="node3" presStyleIdx="0" presStyleCnt="0"/>
      <dgm:spPr/>
      <dgm:t>
        <a:bodyPr/>
        <a:lstStyle/>
        <a:p>
          <a:endParaRPr lang="hu-HU"/>
        </a:p>
      </dgm:t>
    </dgm:pt>
    <dgm:pt modelId="{04E15545-6FEF-4658-B2AC-0A4D0CD9F806}" type="pres">
      <dgm:prSet presAssocID="{F4370E73-1327-493A-B6D6-C59165B283C5}" presName="hierChild4" presStyleCnt="0"/>
      <dgm:spPr/>
      <dgm:t>
        <a:bodyPr/>
        <a:lstStyle/>
        <a:p>
          <a:endParaRPr lang="hu-HU"/>
        </a:p>
      </dgm:t>
    </dgm:pt>
    <dgm:pt modelId="{EA3329FF-43B7-4098-A7AA-ACE2C3AB8DDA}" type="pres">
      <dgm:prSet presAssocID="{F4370E73-1327-493A-B6D6-C59165B283C5}" presName="hierChild5" presStyleCnt="0"/>
      <dgm:spPr/>
      <dgm:t>
        <a:bodyPr/>
        <a:lstStyle/>
        <a:p>
          <a:endParaRPr lang="hu-HU"/>
        </a:p>
      </dgm:t>
    </dgm:pt>
    <dgm:pt modelId="{9E12E7B0-EB81-443A-8C93-DC4E3B20F5A1}" type="pres">
      <dgm:prSet presAssocID="{BA805FD0-07D3-41AD-9B15-9747F4438026}" presName="Name28" presStyleLbl="parChTrans1D3" presStyleIdx="1" presStyleCnt="3"/>
      <dgm:spPr/>
      <dgm:t>
        <a:bodyPr/>
        <a:lstStyle/>
        <a:p>
          <a:endParaRPr lang="hu-HU"/>
        </a:p>
      </dgm:t>
    </dgm:pt>
    <dgm:pt modelId="{6C49CBC1-0368-47B4-BB27-416A4E0DF00A}" type="pres">
      <dgm:prSet presAssocID="{9315EA79-AFE8-4295-94FF-16BA986532D2}" presName="hierRoot2" presStyleCnt="0">
        <dgm:presLayoutVars>
          <dgm:hierBranch val="init"/>
        </dgm:presLayoutVars>
      </dgm:prSet>
      <dgm:spPr/>
      <dgm:t>
        <a:bodyPr/>
        <a:lstStyle/>
        <a:p>
          <a:endParaRPr lang="hu-HU"/>
        </a:p>
      </dgm:t>
    </dgm:pt>
    <dgm:pt modelId="{3ADFA849-ED48-4134-BE67-B77D6BDC6AF3}" type="pres">
      <dgm:prSet presAssocID="{9315EA79-AFE8-4295-94FF-16BA986532D2}" presName="rootComposite2" presStyleCnt="0"/>
      <dgm:spPr/>
      <dgm:t>
        <a:bodyPr/>
        <a:lstStyle/>
        <a:p>
          <a:endParaRPr lang="hu-HU"/>
        </a:p>
      </dgm:t>
    </dgm:pt>
    <dgm:pt modelId="{A1241E68-F4C8-443C-A078-7B5EDC5FE3A9}" type="pres">
      <dgm:prSet presAssocID="{9315EA79-AFE8-4295-94FF-16BA986532D2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32743A26-B6AA-4EC6-8C7B-38A22CCD2F8E}" type="pres">
      <dgm:prSet presAssocID="{9315EA79-AFE8-4295-94FF-16BA986532D2}" presName="topArc2" presStyleLbl="parChTrans1D1" presStyleIdx="52" presStyleCnt="56"/>
      <dgm:spPr/>
      <dgm:t>
        <a:bodyPr/>
        <a:lstStyle/>
        <a:p>
          <a:endParaRPr lang="hu-HU"/>
        </a:p>
      </dgm:t>
    </dgm:pt>
    <dgm:pt modelId="{FE1A65D1-7F74-4A6D-8515-1A6D8586D25F}" type="pres">
      <dgm:prSet presAssocID="{9315EA79-AFE8-4295-94FF-16BA986532D2}" presName="bottomArc2" presStyleLbl="parChTrans1D1" presStyleIdx="53" presStyleCnt="56"/>
      <dgm:spPr/>
      <dgm:t>
        <a:bodyPr/>
        <a:lstStyle/>
        <a:p>
          <a:endParaRPr lang="hu-HU"/>
        </a:p>
      </dgm:t>
    </dgm:pt>
    <dgm:pt modelId="{7336B569-939F-4092-9A96-2C75769C54D8}" type="pres">
      <dgm:prSet presAssocID="{9315EA79-AFE8-4295-94FF-16BA986532D2}" presName="topConnNode2" presStyleLbl="node3" presStyleIdx="0" presStyleCnt="0"/>
      <dgm:spPr/>
      <dgm:t>
        <a:bodyPr/>
        <a:lstStyle/>
        <a:p>
          <a:endParaRPr lang="hu-HU"/>
        </a:p>
      </dgm:t>
    </dgm:pt>
    <dgm:pt modelId="{31C9626B-07BF-49CA-9B42-91BC8213C9DA}" type="pres">
      <dgm:prSet presAssocID="{9315EA79-AFE8-4295-94FF-16BA986532D2}" presName="hierChild4" presStyleCnt="0"/>
      <dgm:spPr/>
      <dgm:t>
        <a:bodyPr/>
        <a:lstStyle/>
        <a:p>
          <a:endParaRPr lang="hu-HU"/>
        </a:p>
      </dgm:t>
    </dgm:pt>
    <dgm:pt modelId="{5C9C4DFB-1BB8-4BDD-89A1-17DA0599F11B}" type="pres">
      <dgm:prSet presAssocID="{9315EA79-AFE8-4295-94FF-16BA986532D2}" presName="hierChild5" presStyleCnt="0"/>
      <dgm:spPr/>
      <dgm:t>
        <a:bodyPr/>
        <a:lstStyle/>
        <a:p>
          <a:endParaRPr lang="hu-HU"/>
        </a:p>
      </dgm:t>
    </dgm:pt>
    <dgm:pt modelId="{D34F599C-F5BE-4DDC-838B-D47CAD4E10DB}" type="pres">
      <dgm:prSet presAssocID="{A981C551-1659-4A1C-A981-D8BBE911B0F9}" presName="Name28" presStyleLbl="parChTrans1D3" presStyleIdx="2" presStyleCnt="3"/>
      <dgm:spPr/>
      <dgm:t>
        <a:bodyPr/>
        <a:lstStyle/>
        <a:p>
          <a:endParaRPr lang="hu-HU"/>
        </a:p>
      </dgm:t>
    </dgm:pt>
    <dgm:pt modelId="{3FB07121-5068-40F3-AAC3-278A07942C30}" type="pres">
      <dgm:prSet presAssocID="{DCA22ACB-DEE8-4F3C-A51F-E7C80F20EA22}" presName="hierRoot2" presStyleCnt="0">
        <dgm:presLayoutVars>
          <dgm:hierBranch val="init"/>
        </dgm:presLayoutVars>
      </dgm:prSet>
      <dgm:spPr/>
      <dgm:t>
        <a:bodyPr/>
        <a:lstStyle/>
        <a:p>
          <a:endParaRPr lang="hu-HU"/>
        </a:p>
      </dgm:t>
    </dgm:pt>
    <dgm:pt modelId="{5283F3FD-47C6-4DF2-B664-2B00316ABF6F}" type="pres">
      <dgm:prSet presAssocID="{DCA22ACB-DEE8-4F3C-A51F-E7C80F20EA22}" presName="rootComposite2" presStyleCnt="0"/>
      <dgm:spPr/>
      <dgm:t>
        <a:bodyPr/>
        <a:lstStyle/>
        <a:p>
          <a:endParaRPr lang="hu-HU"/>
        </a:p>
      </dgm:t>
    </dgm:pt>
    <dgm:pt modelId="{02AEE916-17E6-4DED-AAF4-103E59585794}" type="pres">
      <dgm:prSet presAssocID="{DCA22ACB-DEE8-4F3C-A51F-E7C80F20EA22}" presName="rootText2" presStyleLbl="alignAcc1" presStyleIdx="0" presStyleCnt="0" custScaleX="226872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A117E6CC-53DA-452B-827E-8E9790B9E312}" type="pres">
      <dgm:prSet presAssocID="{DCA22ACB-DEE8-4F3C-A51F-E7C80F20EA22}" presName="topArc2" presStyleLbl="parChTrans1D1" presStyleIdx="54" presStyleCnt="56"/>
      <dgm:spPr/>
      <dgm:t>
        <a:bodyPr/>
        <a:lstStyle/>
        <a:p>
          <a:endParaRPr lang="hu-HU"/>
        </a:p>
      </dgm:t>
    </dgm:pt>
    <dgm:pt modelId="{DC3629A0-0A3D-4980-A4D5-EAEC441249C3}" type="pres">
      <dgm:prSet presAssocID="{DCA22ACB-DEE8-4F3C-A51F-E7C80F20EA22}" presName="bottomArc2" presStyleLbl="parChTrans1D1" presStyleIdx="55" presStyleCnt="56"/>
      <dgm:spPr/>
      <dgm:t>
        <a:bodyPr/>
        <a:lstStyle/>
        <a:p>
          <a:endParaRPr lang="hu-HU"/>
        </a:p>
      </dgm:t>
    </dgm:pt>
    <dgm:pt modelId="{D05FB84E-CC00-4AD7-9E2E-B5CF451C19B4}" type="pres">
      <dgm:prSet presAssocID="{DCA22ACB-DEE8-4F3C-A51F-E7C80F20EA22}" presName="topConnNode2" presStyleLbl="node3" presStyleIdx="0" presStyleCnt="0"/>
      <dgm:spPr/>
      <dgm:t>
        <a:bodyPr/>
        <a:lstStyle/>
        <a:p>
          <a:endParaRPr lang="hu-HU"/>
        </a:p>
      </dgm:t>
    </dgm:pt>
    <dgm:pt modelId="{74EB7FC0-365A-4B57-8FC0-874D3E9FC2C3}" type="pres">
      <dgm:prSet presAssocID="{DCA22ACB-DEE8-4F3C-A51F-E7C80F20EA22}" presName="hierChild4" presStyleCnt="0"/>
      <dgm:spPr/>
      <dgm:t>
        <a:bodyPr/>
        <a:lstStyle/>
        <a:p>
          <a:endParaRPr lang="hu-HU"/>
        </a:p>
      </dgm:t>
    </dgm:pt>
    <dgm:pt modelId="{7EBA7F03-06D3-4D03-B8AC-A9D77BE3ABFE}" type="pres">
      <dgm:prSet presAssocID="{DCA22ACB-DEE8-4F3C-A51F-E7C80F20EA22}" presName="hierChild5" presStyleCnt="0"/>
      <dgm:spPr/>
      <dgm:t>
        <a:bodyPr/>
        <a:lstStyle/>
        <a:p>
          <a:endParaRPr lang="hu-HU"/>
        </a:p>
      </dgm:t>
    </dgm:pt>
    <dgm:pt modelId="{9208C6B5-645E-40CA-BFA3-4AF6E739520A}" type="pres">
      <dgm:prSet presAssocID="{1E9327F0-0BB0-4083-9B69-615171777005}" presName="hierChild5" presStyleCnt="0"/>
      <dgm:spPr/>
      <dgm:t>
        <a:bodyPr/>
        <a:lstStyle/>
        <a:p>
          <a:endParaRPr lang="hu-HU"/>
        </a:p>
      </dgm:t>
    </dgm:pt>
    <dgm:pt modelId="{92D7FABD-987F-4730-B81D-326382F656A4}" type="pres">
      <dgm:prSet presAssocID="{A652B611-D29C-4A4C-AD11-ADD3E55E46FA}" presName="hierChild3" presStyleCnt="0"/>
      <dgm:spPr/>
      <dgm:t>
        <a:bodyPr/>
        <a:lstStyle/>
        <a:p>
          <a:endParaRPr lang="hu-HU"/>
        </a:p>
      </dgm:t>
    </dgm:pt>
  </dgm:ptLst>
  <dgm:cxnLst>
    <dgm:cxn modelId="{5E4030E4-D169-4C43-8164-77C712A139DE}" type="presOf" srcId="{DCAB6743-00FB-4F79-B51B-B795CFD88A11}" destId="{C7CADB60-C35F-4E94-87A1-8D018ACC2DEA}" srcOrd="0" destOrd="0" presId="urn:microsoft.com/office/officeart/2008/layout/HalfCircleOrganizationChart"/>
    <dgm:cxn modelId="{ED8F09C6-7BF5-4D22-874F-25E8FF691F30}" srcId="{DCB4DF2D-FBBC-47FE-8173-9088BC5AFB1C}" destId="{ED3ADB4D-711A-499E-B5BC-8A0BCE18AD72}" srcOrd="18" destOrd="0" parTransId="{D807270C-6B37-4823-9D2C-A10B1ED632D8}" sibTransId="{EC0CE5BD-7D2C-4B63-B379-6B6A77AF0685}"/>
    <dgm:cxn modelId="{03827986-0995-4CBE-85A9-6442EA81285E}" type="presOf" srcId="{3B96DFED-2C16-4A06-ADA0-D7D12179E4E7}" destId="{87A5A3E3-A85A-454F-A74B-F07C745D7CA1}" srcOrd="1" destOrd="0" presId="urn:microsoft.com/office/officeart/2008/layout/HalfCircleOrganizationChart"/>
    <dgm:cxn modelId="{299EF984-707E-466D-9C12-3C8CF2B137A0}" type="presOf" srcId="{EB3D3437-0AB0-4153-B646-B45A6C27BA94}" destId="{E64044E7-6339-4506-8535-5F659C5AA425}" srcOrd="0" destOrd="0" presId="urn:microsoft.com/office/officeart/2008/layout/HalfCircleOrganizationChart"/>
    <dgm:cxn modelId="{3B757832-A29D-4536-92B7-D4FBE177ABA1}" type="presOf" srcId="{D807270C-6B37-4823-9D2C-A10B1ED632D8}" destId="{806039D1-33FB-4295-99A5-EE9FF72039EF}" srcOrd="0" destOrd="0" presId="urn:microsoft.com/office/officeart/2008/layout/HalfCircleOrganizationChart"/>
    <dgm:cxn modelId="{69BCD3E3-89C0-4D27-9120-E2F42858F230}" srcId="{1E9327F0-0BB0-4083-9B69-615171777005}" destId="{F4370E73-1327-493A-B6D6-C59165B283C5}" srcOrd="0" destOrd="0" parTransId="{DCAB6743-00FB-4F79-B51B-B795CFD88A11}" sibTransId="{FCCD1774-39A3-4AF5-B2F8-4976EBD54165}"/>
    <dgm:cxn modelId="{61843AC4-A699-485D-BC7F-2998D023BDC3}" srcId="{A652B611-D29C-4A4C-AD11-ADD3E55E46FA}" destId="{9CEE9E89-6D50-484E-BF0A-74AB45BCD96F}" srcOrd="1" destOrd="0" parTransId="{B33B73EC-6BA8-4BBA-B987-BE903A860EE9}" sibTransId="{69C618C4-8671-4683-9A30-BAE92D3631F4}"/>
    <dgm:cxn modelId="{35D87B70-8B1D-473A-8828-961D41977035}" type="presOf" srcId="{3EFD080F-8C6A-4146-8350-04831C556457}" destId="{E1078F40-A7AD-4EDE-9EAA-58A5505B3946}" srcOrd="0" destOrd="0" presId="urn:microsoft.com/office/officeart/2008/layout/HalfCircleOrganizationChart"/>
    <dgm:cxn modelId="{A7CF5662-8BE6-4EB9-9F72-1B32737D99E9}" type="presOf" srcId="{DCA22ACB-DEE8-4F3C-A51F-E7C80F20EA22}" destId="{D05FB84E-CC00-4AD7-9E2E-B5CF451C19B4}" srcOrd="1" destOrd="0" presId="urn:microsoft.com/office/officeart/2008/layout/HalfCircleOrganizationChart"/>
    <dgm:cxn modelId="{B7FE601F-DD90-4794-A1ED-9AA1FC740BD9}" type="presOf" srcId="{37FDA7F1-E71E-4399-9ADE-91BFCBC266DD}" destId="{2F825553-C8C2-4996-9153-C4957F9E76C7}" srcOrd="0" destOrd="0" presId="urn:microsoft.com/office/officeart/2008/layout/HalfCircleOrganizationChart"/>
    <dgm:cxn modelId="{415FD9F8-8ED1-4197-8E66-7A0221EADCB6}" srcId="{DCB4DF2D-FBBC-47FE-8173-9088BC5AFB1C}" destId="{68C93F5A-D29F-45E6-BB77-1B9DF1447B8C}" srcOrd="1" destOrd="0" parTransId="{A11F0AD6-B506-48E0-B709-2F85F9F50B7A}" sibTransId="{CF4D1D78-8E3E-4773-AB96-61FDB910BA46}"/>
    <dgm:cxn modelId="{54331698-A444-4ADB-93FB-AC9EC7103FAA}" type="presOf" srcId="{C29E9C5B-57E7-4FBB-9C80-CE943BEB31D7}" destId="{C3546A2F-F716-4342-8A8A-FCBB7CF502B6}" srcOrd="1" destOrd="0" presId="urn:microsoft.com/office/officeart/2008/layout/HalfCircleOrganizationChart"/>
    <dgm:cxn modelId="{8AF26442-2446-4474-AAB5-1F4E3CA18291}" type="presOf" srcId="{F43352E6-5E10-446E-8D5A-F6D5DC1857B4}" destId="{96F6131B-2FA1-4822-BF39-07F694FBBBF6}" srcOrd="0" destOrd="0" presId="urn:microsoft.com/office/officeart/2008/layout/HalfCircleOrganizationChart"/>
    <dgm:cxn modelId="{F111BAFD-3AD0-4802-A013-8B1480FA65A1}" type="presOf" srcId="{086C1E27-4200-4607-8BC7-06CC1D071A9B}" destId="{5C9F4B84-C407-469A-8244-687421FB39EC}" srcOrd="0" destOrd="0" presId="urn:microsoft.com/office/officeart/2008/layout/HalfCircleOrganizationChart"/>
    <dgm:cxn modelId="{602697D5-0F65-4310-A69D-7E1DA388398D}" srcId="{DCB4DF2D-FBBC-47FE-8173-9088BC5AFB1C}" destId="{57C07CBD-3262-428E-85B8-4384521D6744}" srcOrd="2" destOrd="0" parTransId="{17486B85-F460-408B-BCB6-F648C7A26028}" sibTransId="{D8C4CAE7-9EBE-449D-857F-F3A2B6054E9B}"/>
    <dgm:cxn modelId="{77B9DD89-E597-4773-B8E8-1FE37D040941}" type="presOf" srcId="{1A8B79FB-928F-498E-8C7C-37ABD8134A57}" destId="{56B35593-4820-41F0-8A26-5FFCEF0CB202}" srcOrd="0" destOrd="0" presId="urn:microsoft.com/office/officeart/2008/layout/HalfCircleOrganizationChart"/>
    <dgm:cxn modelId="{368C0FA0-3494-42DC-8DDF-BB5BB7E23D90}" type="presOf" srcId="{A652B611-D29C-4A4C-AD11-ADD3E55E46FA}" destId="{4ABC0957-7BE6-459D-A4EC-E531096319D0}" srcOrd="0" destOrd="0" presId="urn:microsoft.com/office/officeart/2008/layout/HalfCircleOrganizationChart"/>
    <dgm:cxn modelId="{0FE2A3D8-1139-45F0-B243-E09B2547B8A5}" type="presOf" srcId="{F43352E6-5E10-446E-8D5A-F6D5DC1857B4}" destId="{C35EC7CA-EEC7-44A6-9768-4F43CA6FBEF2}" srcOrd="1" destOrd="0" presId="urn:microsoft.com/office/officeart/2008/layout/HalfCircleOrganizationChart"/>
    <dgm:cxn modelId="{8FF251D2-10E2-4CF6-A3AB-1B01631AF7A9}" type="presOf" srcId="{192F8D7F-F2CA-4E7E-BF39-E686AD10E946}" destId="{C3D8B6EE-D59D-4470-A04A-C66857A0923D}" srcOrd="1" destOrd="0" presId="urn:microsoft.com/office/officeart/2008/layout/HalfCircleOrganizationChart"/>
    <dgm:cxn modelId="{C7F819AF-1944-4049-9FB7-C6C98162163A}" srcId="{DCB4DF2D-FBBC-47FE-8173-9088BC5AFB1C}" destId="{C29E9C5B-57E7-4FBB-9C80-CE943BEB31D7}" srcOrd="8" destOrd="0" parTransId="{91781D65-7013-4F39-BADF-2DAEAC070E3F}" sibTransId="{FB7E953E-2FB4-4E05-B9F8-1C30C7DF101D}"/>
    <dgm:cxn modelId="{4B31FCA5-FCDA-4DC5-9490-A6BC64730CEF}" type="presOf" srcId="{A981C551-1659-4A1C-A981-D8BBE911B0F9}" destId="{D34F599C-F5BE-4DDC-838B-D47CAD4E10DB}" srcOrd="0" destOrd="0" presId="urn:microsoft.com/office/officeart/2008/layout/HalfCircleOrganizationChart"/>
    <dgm:cxn modelId="{49CE417A-9C45-4278-81BE-E34F369696CC}" type="presOf" srcId="{6F45B2A6-8A74-47D9-BC1E-A1C14E8A118D}" destId="{B25E05AF-B3AB-4C8F-84A0-8CC20A512B10}" srcOrd="0" destOrd="0" presId="urn:microsoft.com/office/officeart/2008/layout/HalfCircleOrganizationChart"/>
    <dgm:cxn modelId="{D2060A51-C85C-443C-AEBC-0C42999F4F59}" type="presOf" srcId="{E8948FEA-F51B-497E-BD45-E5B9139098DB}" destId="{4069B506-6F63-422A-A872-5FBA91496B2C}" srcOrd="0" destOrd="0" presId="urn:microsoft.com/office/officeart/2008/layout/HalfCircleOrganizationChart"/>
    <dgm:cxn modelId="{92A6FDA6-57CD-4D99-8BFF-DA33037F4165}" srcId="{DCB4DF2D-FBBC-47FE-8173-9088BC5AFB1C}" destId="{3B96DFED-2C16-4A06-ADA0-D7D12179E4E7}" srcOrd="5" destOrd="0" parTransId="{762C1C06-14D6-418D-9D0D-C3B3CC67126B}" sibTransId="{52BC4B75-34DA-4535-B844-B47EB940A861}"/>
    <dgm:cxn modelId="{45E6EA56-AE1D-44F7-80CC-CA1C58480719}" type="presOf" srcId="{3B96DFED-2C16-4A06-ADA0-D7D12179E4E7}" destId="{4F1570E7-03EF-4665-AA92-8CA822A845F7}" srcOrd="0" destOrd="0" presId="urn:microsoft.com/office/officeart/2008/layout/HalfCircleOrganizationChart"/>
    <dgm:cxn modelId="{B6A7DAFC-FF2D-4243-82D5-3B13AB0A8C74}" srcId="{1E9327F0-0BB0-4083-9B69-615171777005}" destId="{DCA22ACB-DEE8-4F3C-A51F-E7C80F20EA22}" srcOrd="2" destOrd="0" parTransId="{A981C551-1659-4A1C-A981-D8BBE911B0F9}" sibTransId="{82F9240F-CBAF-44D3-8914-842524D050FB}"/>
    <dgm:cxn modelId="{8DA7699D-4807-4D17-B949-E6C3C02B65DF}" srcId="{DCB4DF2D-FBBC-47FE-8173-9088BC5AFB1C}" destId="{6F45B2A6-8A74-47D9-BC1E-A1C14E8A118D}" srcOrd="13" destOrd="0" parTransId="{EEB796AC-E268-47A3-976C-4AB644B667B8}" sibTransId="{FF2466D6-0B8C-4C8B-9264-D2DE34B3CEE5}"/>
    <dgm:cxn modelId="{D5A74314-54CD-4F55-86FD-0808C27E4A50}" type="presOf" srcId="{45F270E0-67B3-4C05-8A01-982847510BCF}" destId="{AA23DECC-3CF4-485E-904A-AE152C374EDB}" srcOrd="0" destOrd="0" presId="urn:microsoft.com/office/officeart/2008/layout/HalfCircleOrganizationChart"/>
    <dgm:cxn modelId="{C5C99DA8-FE71-431D-8969-6E17121DEC8E}" type="presOf" srcId="{413BBDC2-EB2E-4809-8237-CAA5605B5553}" destId="{3F7D3F71-0163-4C17-A3AE-7E8A3885E049}" srcOrd="0" destOrd="0" presId="urn:microsoft.com/office/officeart/2008/layout/HalfCircleOrganizationChart"/>
    <dgm:cxn modelId="{619B8308-8257-4734-8CBD-A1B69EFA7D66}" type="presOf" srcId="{38D8ABB4-06A1-4E3F-B45A-2ECBADE14143}" destId="{A4E838C6-357D-4DD8-987D-E81857ECF29B}" srcOrd="1" destOrd="0" presId="urn:microsoft.com/office/officeart/2008/layout/HalfCircleOrganizationChart"/>
    <dgm:cxn modelId="{BB0CA6B7-FD03-4029-834A-F10B34D6A428}" srcId="{DCB4DF2D-FBBC-47FE-8173-9088BC5AFB1C}" destId="{E8948FEA-F51B-497E-BD45-E5B9139098DB}" srcOrd="3" destOrd="0" parTransId="{4C0BCC2C-A2EC-4652-A01A-E6C023A731CE}" sibTransId="{E6689B29-CB9E-4F0E-9E71-CD4F241FBDA7}"/>
    <dgm:cxn modelId="{EDAEAA54-04DE-42C2-9C90-5BBF0331BAB9}" type="presOf" srcId="{9BD1B84B-B581-4FC1-8B4B-1A7A4143EEED}" destId="{9055CB78-DC1F-4420-AB51-798ACC108E42}" srcOrd="0" destOrd="0" presId="urn:microsoft.com/office/officeart/2008/layout/HalfCircleOrganizationChart"/>
    <dgm:cxn modelId="{EDF4F589-30B1-40C2-935C-3A3E52C85E13}" srcId="{A652B611-D29C-4A4C-AD11-ADD3E55E46FA}" destId="{1E9327F0-0BB0-4083-9B69-615171777005}" srcOrd="3" destOrd="0" parTransId="{7A30364B-7FFC-4E18-AC5B-889C87EDFEE9}" sibTransId="{5C937C7C-2C86-4175-BF8F-7EB5721B30C6}"/>
    <dgm:cxn modelId="{291151A6-B6CD-41E5-A62B-B89710DF5144}" srcId="{DCB4DF2D-FBBC-47FE-8173-9088BC5AFB1C}" destId="{5A46F760-2713-4E00-936C-25325634DAEF}" srcOrd="0" destOrd="0" parTransId="{E80C17B7-ADDF-4410-B968-3112CBF3B5C8}" sibTransId="{19E81049-79A4-40C8-ACAB-91C295266EDC}"/>
    <dgm:cxn modelId="{BC418098-BF4C-4F83-943C-7995F8857A6A}" type="presOf" srcId="{9CEE9E89-6D50-484E-BF0A-74AB45BCD96F}" destId="{D41753AA-E92A-4F21-A8C9-D452727FEAE6}" srcOrd="1" destOrd="0" presId="urn:microsoft.com/office/officeart/2008/layout/HalfCircleOrganizationChart"/>
    <dgm:cxn modelId="{4D37E4A2-F48B-4162-978C-12EBCA2C52BD}" type="presOf" srcId="{64D25195-DF3C-45AC-9752-035C3FD24CB0}" destId="{7133A1E4-E2E5-48FF-95CA-CD070C6710E8}" srcOrd="1" destOrd="0" presId="urn:microsoft.com/office/officeart/2008/layout/HalfCircleOrganizationChart"/>
    <dgm:cxn modelId="{2575F41E-1CE4-4FBE-BE6D-9FF7337253EF}" type="presOf" srcId="{B33B73EC-6BA8-4BBA-B987-BE903A860EE9}" destId="{3B647A72-2DED-478D-93BD-490734085259}" srcOrd="0" destOrd="0" presId="urn:microsoft.com/office/officeart/2008/layout/HalfCircleOrganizationChart"/>
    <dgm:cxn modelId="{B2638F56-7D0B-4839-9BA7-8E3349D11696}" srcId="{1E9327F0-0BB0-4083-9B69-615171777005}" destId="{9315EA79-AFE8-4295-94FF-16BA986532D2}" srcOrd="1" destOrd="0" parTransId="{BA805FD0-07D3-41AD-9B15-9747F4438026}" sibTransId="{8703E9A2-812A-4B7E-8FD7-79827A2ADE79}"/>
    <dgm:cxn modelId="{A77CAA6A-701F-4D68-B874-08AD4103FC15}" type="presOf" srcId="{5A46F760-2713-4E00-936C-25325634DAEF}" destId="{4441D76E-F450-44E3-BED3-D6E694B9D14A}" srcOrd="0" destOrd="0" presId="urn:microsoft.com/office/officeart/2008/layout/HalfCircleOrganizationChart"/>
    <dgm:cxn modelId="{1684DE56-A364-43E7-BF4F-263353741C0B}" type="presOf" srcId="{7A30364B-7FFC-4E18-AC5B-889C87EDFEE9}" destId="{668D3FA2-1AEE-4DE9-877D-48D9EBD443C6}" srcOrd="0" destOrd="0" presId="urn:microsoft.com/office/officeart/2008/layout/HalfCircleOrganizationChart"/>
    <dgm:cxn modelId="{7DD12733-BEBA-48E2-AA30-F7348F4B16A0}" type="presOf" srcId="{192F8D7F-F2CA-4E7E-BF39-E686AD10E946}" destId="{1B6E6708-B313-4644-8CF6-8E98BC21FC65}" srcOrd="0" destOrd="0" presId="urn:microsoft.com/office/officeart/2008/layout/HalfCircleOrganizationChart"/>
    <dgm:cxn modelId="{E497A0A7-5417-4FDA-94D3-FF9CA5E61DC5}" type="presOf" srcId="{04C375B0-EE2A-44DA-8034-42838B542D29}" destId="{95848124-6B13-43D5-8315-A3A3A9AEA922}" srcOrd="1" destOrd="0" presId="urn:microsoft.com/office/officeart/2008/layout/HalfCircleOrganizationChart"/>
    <dgm:cxn modelId="{9C08D5A2-7F62-4C28-A1B3-16BDD1FEBE98}" type="presOf" srcId="{1E9327F0-0BB0-4083-9B69-615171777005}" destId="{E7290BC3-A829-452E-9B3C-0220930C42B1}" srcOrd="1" destOrd="0" presId="urn:microsoft.com/office/officeart/2008/layout/HalfCircleOrganizationChart"/>
    <dgm:cxn modelId="{5A077CA9-4C7D-41E8-885B-9B0719A6EFDE}" type="presOf" srcId="{568248E4-FBB6-4C5C-AE60-D2AD4DBB46F4}" destId="{33BB2474-F699-4DD6-B9A4-D2E449AD080A}" srcOrd="0" destOrd="0" presId="urn:microsoft.com/office/officeart/2008/layout/HalfCircleOrganizationChart"/>
    <dgm:cxn modelId="{40B430A0-E977-42F3-9FDD-A387A4985FEF}" type="presOf" srcId="{ED172171-9EF0-451A-A60E-91F0CE2256E0}" destId="{85023A34-4521-4144-8FC1-5C4CE95F7328}" srcOrd="0" destOrd="0" presId="urn:microsoft.com/office/officeart/2008/layout/HalfCircleOrganizationChart"/>
    <dgm:cxn modelId="{CD1D67B3-6D7C-43B2-9294-24A8F39F01AA}" srcId="{A652B611-D29C-4A4C-AD11-ADD3E55E46FA}" destId="{D30FF179-1639-41B7-9AFB-AFEAEFEF7D14}" srcOrd="0" destOrd="0" parTransId="{1A8B79FB-928F-498E-8C7C-37ABD8134A57}" sibTransId="{094FC969-5475-40D0-977B-71FD491DDB92}"/>
    <dgm:cxn modelId="{BABF8048-0BF2-48C3-B28C-57E69134A3DF}" srcId="{DCB4DF2D-FBBC-47FE-8173-9088BC5AFB1C}" destId="{B26EA757-FAF5-4A2A-9254-5B43525BB68D}" srcOrd="7" destOrd="0" parTransId="{086C1E27-4200-4607-8BC7-06CC1D071A9B}" sibTransId="{B8EED9A2-FF9D-4800-9D1F-04F128F7F4EC}"/>
    <dgm:cxn modelId="{74FEDA36-3990-467B-BE19-A68AA6BC41F2}" type="presOf" srcId="{762C1C06-14D6-418D-9D0D-C3B3CC67126B}" destId="{87A1E9E0-F276-4B1C-9173-525C93F1854E}" srcOrd="0" destOrd="0" presId="urn:microsoft.com/office/officeart/2008/layout/HalfCircleOrganizationChart"/>
    <dgm:cxn modelId="{FE6AEFED-308D-441B-81F1-522AD58F64D0}" type="presOf" srcId="{68C93F5A-D29F-45E6-BB77-1B9DF1447B8C}" destId="{27963976-5F1F-4C1F-A743-6E87A86B9D41}" srcOrd="0" destOrd="0" presId="urn:microsoft.com/office/officeart/2008/layout/HalfCircleOrganizationChart"/>
    <dgm:cxn modelId="{439E84C5-AF68-4820-A28C-34938575EE35}" type="presOf" srcId="{BA805FD0-07D3-41AD-9B15-9747F4438026}" destId="{9E12E7B0-EB81-443A-8C93-DC4E3B20F5A1}" srcOrd="0" destOrd="0" presId="urn:microsoft.com/office/officeart/2008/layout/HalfCircleOrganizationChart"/>
    <dgm:cxn modelId="{B1680EAC-85FF-46B0-AB1F-35FDA18A025D}" type="presOf" srcId="{9315EA79-AFE8-4295-94FF-16BA986532D2}" destId="{7336B569-939F-4092-9A96-2C75769C54D8}" srcOrd="1" destOrd="0" presId="urn:microsoft.com/office/officeart/2008/layout/HalfCircleOrganizationChart"/>
    <dgm:cxn modelId="{5073B017-A5E2-47EF-B42A-B6D855C689E4}" type="presOf" srcId="{3D77BC5C-F1B8-4120-BC8F-E59091D70A31}" destId="{8DF7D5F4-8944-4552-80BF-F2F9105CC2C8}" srcOrd="0" destOrd="0" presId="urn:microsoft.com/office/officeart/2008/layout/HalfCircleOrganizationChart"/>
    <dgm:cxn modelId="{CD886DDE-8C6B-4149-8871-8F53E13DBC8D}" type="presOf" srcId="{D30FF179-1639-41B7-9AFB-AFEAEFEF7D14}" destId="{75656AC0-CE33-44C8-AF67-96B3C3EF897F}" srcOrd="1" destOrd="0" presId="urn:microsoft.com/office/officeart/2008/layout/HalfCircleOrganizationChart"/>
    <dgm:cxn modelId="{CF55D6D8-C6CE-4E79-B953-16C309D46AEA}" type="presOf" srcId="{DCB4DF2D-FBBC-47FE-8173-9088BC5AFB1C}" destId="{C9BF58D1-E480-4F73-82FB-E9FD744F44B7}" srcOrd="1" destOrd="0" presId="urn:microsoft.com/office/officeart/2008/layout/HalfCircleOrganizationChart"/>
    <dgm:cxn modelId="{5A6F3A7B-E62C-477B-B86B-5C02AD0BA7D2}" type="presOf" srcId="{358DB19F-F586-4512-A393-E18F00A866C3}" destId="{D80DF00F-49FC-41B0-B582-74C95D54EAEB}" srcOrd="0" destOrd="0" presId="urn:microsoft.com/office/officeart/2008/layout/HalfCircleOrganizationChart"/>
    <dgm:cxn modelId="{8EC06085-CBCF-4142-8B4F-2DE58DBA7D36}" type="presOf" srcId="{5A46F760-2713-4E00-936C-25325634DAEF}" destId="{D7E7ECB9-EF8A-493F-891C-67B8173C373D}" srcOrd="1" destOrd="0" presId="urn:microsoft.com/office/officeart/2008/layout/HalfCircleOrganizationChart"/>
    <dgm:cxn modelId="{D9E41D5C-2635-46AD-B182-9C482A51F20E}" srcId="{DCB4DF2D-FBBC-47FE-8173-9088BC5AFB1C}" destId="{F43352E6-5E10-446E-8D5A-F6D5DC1857B4}" srcOrd="16" destOrd="0" parTransId="{FFF6987D-7398-4133-BF2C-53D642485F7F}" sibTransId="{FE38E7B0-E796-4F0C-99A8-A00BCABA1576}"/>
    <dgm:cxn modelId="{AD24966F-4052-4647-928E-53ED4313AB19}" type="presOf" srcId="{D30FF179-1639-41B7-9AFB-AFEAEFEF7D14}" destId="{D7D409C5-CBC5-4CC9-8173-0BB43134977F}" srcOrd="0" destOrd="0" presId="urn:microsoft.com/office/officeart/2008/layout/HalfCircleOrganizationChart"/>
    <dgm:cxn modelId="{C3A7F622-6263-45F0-A048-7205B0E1CA78}" type="presOf" srcId="{57C07CBD-3262-428E-85B8-4384521D6744}" destId="{DC068380-9F33-4A75-A17E-75CBD37F5007}" srcOrd="1" destOrd="0" presId="urn:microsoft.com/office/officeart/2008/layout/HalfCircleOrganizationChart"/>
    <dgm:cxn modelId="{1D409365-8115-450A-9CA3-8C87794E1763}" type="presOf" srcId="{64D25195-DF3C-45AC-9752-035C3FD24CB0}" destId="{8F0A22DA-4D0A-41B7-9EEB-ED3C07AD5BAE}" srcOrd="0" destOrd="0" presId="urn:microsoft.com/office/officeart/2008/layout/HalfCircleOrganizationChart"/>
    <dgm:cxn modelId="{DD792CA6-0B44-4DA8-B8AF-33B231B78E9D}" srcId="{DCB4DF2D-FBBC-47FE-8173-9088BC5AFB1C}" destId="{CA109DD9-51CF-4E6F-8310-9D893128D5E5}" srcOrd="14" destOrd="0" parTransId="{9324625D-D537-4C62-8FCB-397C2FFC0176}" sibTransId="{DF235DE8-CF0A-4E15-84A0-C68E20D061C0}"/>
    <dgm:cxn modelId="{94B0EECD-BF92-4CF5-9101-EC0C4CDD9BD6}" srcId="{DCB4DF2D-FBBC-47FE-8173-9088BC5AFB1C}" destId="{48A9338F-5B1B-409F-8AFE-93F265801357}" srcOrd="15" destOrd="0" parTransId="{413BBDC2-EB2E-4809-8237-CAA5605B5553}" sibTransId="{246D0A00-5899-4E31-AB7B-00746B78AFC2}"/>
    <dgm:cxn modelId="{8FA6EB23-662B-4298-BFD9-BA9A8A481150}" type="presOf" srcId="{B26EA757-FAF5-4A2A-9254-5B43525BB68D}" destId="{D2D44D74-B9FF-4DD8-8029-709E61723826}" srcOrd="0" destOrd="0" presId="urn:microsoft.com/office/officeart/2008/layout/HalfCircleOrganizationChart"/>
    <dgm:cxn modelId="{CD1351DA-A783-4FBB-A24C-7B27F2241543}" type="presOf" srcId="{ED3ADB4D-711A-499E-B5BC-8A0BCE18AD72}" destId="{1AA09961-66EE-4F01-B308-DC8288F8C8CA}" srcOrd="1" destOrd="0" presId="urn:microsoft.com/office/officeart/2008/layout/HalfCircleOrganizationChart"/>
    <dgm:cxn modelId="{A5F01B96-A113-434F-821B-F27FFAA9413F}" type="presOf" srcId="{68C93F5A-D29F-45E6-BB77-1B9DF1447B8C}" destId="{CC6BB590-678D-4AD0-981D-94ACD45B8816}" srcOrd="1" destOrd="0" presId="urn:microsoft.com/office/officeart/2008/layout/HalfCircleOrganizationChart"/>
    <dgm:cxn modelId="{97648E41-5842-4C25-B1E8-BE7CA9EBC7DA}" type="presOf" srcId="{CA109DD9-51CF-4E6F-8310-9D893128D5E5}" destId="{DEC77C2F-2B0C-41F2-AEC0-9FED7C67D88A}" srcOrd="1" destOrd="0" presId="urn:microsoft.com/office/officeart/2008/layout/HalfCircleOrganizationChart"/>
    <dgm:cxn modelId="{2A4F5FB3-43CA-4B1A-81CF-F048C997C63A}" type="presOf" srcId="{A652B611-D29C-4A4C-AD11-ADD3E55E46FA}" destId="{189778C3-9F48-49C8-9EFB-C2788EEA1784}" srcOrd="1" destOrd="0" presId="urn:microsoft.com/office/officeart/2008/layout/HalfCircleOrganizationChart"/>
    <dgm:cxn modelId="{AECF4A81-2D8A-49AC-B089-67FE4063F991}" type="presOf" srcId="{4C0BCC2C-A2EC-4652-A01A-E6C023A731CE}" destId="{20F0623C-1855-463A-9181-67443C08727E}" srcOrd="0" destOrd="0" presId="urn:microsoft.com/office/officeart/2008/layout/HalfCircleOrganizationChart"/>
    <dgm:cxn modelId="{E8199DD1-1EEA-4AE1-A888-10606F0895E6}" srcId="{DCB4DF2D-FBBC-47FE-8173-9088BC5AFB1C}" destId="{ED172171-9EF0-451A-A60E-91F0CE2256E0}" srcOrd="12" destOrd="0" parTransId="{568248E4-FBB6-4C5C-AE60-D2AD4DBB46F4}" sibTransId="{239439DE-D800-466A-9C2D-54EA6207064B}"/>
    <dgm:cxn modelId="{AECED1E1-113A-4699-9588-5BAAF0C448FA}" type="presOf" srcId="{ED3ADB4D-711A-499E-B5BC-8A0BCE18AD72}" destId="{D41BC96D-DA0C-450B-B6B6-7DAC4D730CB8}" srcOrd="0" destOrd="0" presId="urn:microsoft.com/office/officeart/2008/layout/HalfCircleOrganizationChart"/>
    <dgm:cxn modelId="{AE511DB4-D2EF-401F-8650-2ECA38B443EB}" srcId="{A652B611-D29C-4A4C-AD11-ADD3E55E46FA}" destId="{358DB19F-F586-4512-A393-E18F00A866C3}" srcOrd="2" destOrd="0" parTransId="{45F270E0-67B3-4C05-8A01-982847510BCF}" sibTransId="{EA444F34-ADAA-45FD-88BF-88B1CC6D35C2}"/>
    <dgm:cxn modelId="{A9C8D45A-9AD7-4727-8063-CAB501F4404A}" type="presOf" srcId="{48A9338F-5B1B-409F-8AFE-93F265801357}" destId="{57F0EB74-6B2E-4617-8FA4-B81B61BFF83A}" srcOrd="1" destOrd="0" presId="urn:microsoft.com/office/officeart/2008/layout/HalfCircleOrganizationChart"/>
    <dgm:cxn modelId="{2C64A67D-5F65-4678-8521-88D376A6861C}" srcId="{DCB4DF2D-FBBC-47FE-8173-9088BC5AFB1C}" destId="{64D25195-DF3C-45AC-9752-035C3FD24CB0}" srcOrd="11" destOrd="0" parTransId="{9BD1B84B-B581-4FC1-8B4B-1A7A4143EEED}" sibTransId="{99708B87-59E9-4D3B-899C-BC2CEADFDFE3}"/>
    <dgm:cxn modelId="{3D415217-EF45-4374-A693-B08C0C98A199}" type="presOf" srcId="{DCB4DF2D-FBBC-47FE-8173-9088BC5AFB1C}" destId="{85827BD8-07F4-455F-93B8-5A5E971C1FEF}" srcOrd="0" destOrd="0" presId="urn:microsoft.com/office/officeart/2008/layout/HalfCircleOrganizationChart"/>
    <dgm:cxn modelId="{9BDA169D-1967-4D02-9436-23CE6938FB1D}" srcId="{DCB4DF2D-FBBC-47FE-8173-9088BC5AFB1C}" destId="{192F8D7F-F2CA-4E7E-BF39-E686AD10E946}" srcOrd="9" destOrd="0" parTransId="{AA9325D5-81AE-4E43-A9FC-BE971C638737}" sibTransId="{32F99124-2E1D-40A1-9569-D640651820B7}"/>
    <dgm:cxn modelId="{D12FFC09-013D-4D24-BACB-098025A665BF}" type="presOf" srcId="{E8948FEA-F51B-497E-BD45-E5B9139098DB}" destId="{E53F08F3-CFE7-4699-84BB-7FAC218107A1}" srcOrd="1" destOrd="0" presId="urn:microsoft.com/office/officeart/2008/layout/HalfCircleOrganizationChart"/>
    <dgm:cxn modelId="{F2C2A583-58A0-4D38-AB90-591804F4965A}" type="presOf" srcId="{AA9325D5-81AE-4E43-A9FC-BE971C638737}" destId="{25ED9AA6-22D2-4078-8B94-F089F3380EA1}" srcOrd="0" destOrd="0" presId="urn:microsoft.com/office/officeart/2008/layout/HalfCircleOrganizationChart"/>
    <dgm:cxn modelId="{4EE11ABB-FD19-4BE2-892F-5431B456FC29}" type="presOf" srcId="{48A9338F-5B1B-409F-8AFE-93F265801357}" destId="{188C782A-CA8D-4B65-BB90-30291DEED274}" srcOrd="0" destOrd="0" presId="urn:microsoft.com/office/officeart/2008/layout/HalfCircleOrganizationChart"/>
    <dgm:cxn modelId="{5E30FE35-DEA7-48FC-8996-AD33FFA356B5}" type="presOf" srcId="{9CEE9E89-6D50-484E-BF0A-74AB45BCD96F}" destId="{8B6ED0EC-5E32-4571-903A-E152207F96BA}" srcOrd="0" destOrd="0" presId="urn:microsoft.com/office/officeart/2008/layout/HalfCircleOrganizationChart"/>
    <dgm:cxn modelId="{AADD4826-3F2B-470F-8EB1-B42DA763C22D}" type="presOf" srcId="{37FDA7F1-E71E-4399-9ADE-91BFCBC266DD}" destId="{2E03CF9C-E011-4973-8D87-E5F27C106214}" srcOrd="1" destOrd="0" presId="urn:microsoft.com/office/officeart/2008/layout/HalfCircleOrganizationChart"/>
    <dgm:cxn modelId="{1A5B4730-18CC-447B-A914-6F1937FD6895}" type="presOf" srcId="{CA109DD9-51CF-4E6F-8310-9D893128D5E5}" destId="{5DF0ED73-A12F-42D1-8C8C-F95E2E3F9517}" srcOrd="0" destOrd="0" presId="urn:microsoft.com/office/officeart/2008/layout/HalfCircleOrganizationChart"/>
    <dgm:cxn modelId="{70619DAD-1296-481D-9A8E-10E2EE915CC5}" type="presOf" srcId="{04C375B0-EE2A-44DA-8034-42838B542D29}" destId="{7B5B1D0A-398E-4E7C-BE59-33C5024F0152}" srcOrd="0" destOrd="0" presId="urn:microsoft.com/office/officeart/2008/layout/HalfCircleOrganizationChart"/>
    <dgm:cxn modelId="{EE066197-2AFE-40B3-AE39-6F846BB7F0F2}" type="presOf" srcId="{FC797DA0-1E09-4CD7-BD03-B011BA6C028E}" destId="{E5FA38F6-7956-4B28-8C35-39CC927F6BC9}" srcOrd="0" destOrd="0" presId="urn:microsoft.com/office/officeart/2008/layout/HalfCircleOrganizationChart"/>
    <dgm:cxn modelId="{5A4BBE83-05D1-4EFC-89DA-4D21D30FB555}" type="presOf" srcId="{B26EA757-FAF5-4A2A-9254-5B43525BB68D}" destId="{912CD893-EFE1-4ED0-8FF2-C279D41A7A8F}" srcOrd="1" destOrd="0" presId="urn:microsoft.com/office/officeart/2008/layout/HalfCircleOrganizationChart"/>
    <dgm:cxn modelId="{C9853D5A-F1ED-4B45-94AA-30D2E7203EDF}" type="presOf" srcId="{358DB19F-F586-4512-A393-E18F00A866C3}" destId="{3162965F-57AB-4B52-B9B2-93659C47F3FC}" srcOrd="1" destOrd="0" presId="urn:microsoft.com/office/officeart/2008/layout/HalfCircleOrganizationChart"/>
    <dgm:cxn modelId="{D747C0E7-BDCE-4133-81B2-D12E6DA45524}" type="presOf" srcId="{1E9327F0-0BB0-4083-9B69-615171777005}" destId="{74B5B01B-7841-4951-BB9A-783751E1563A}" srcOrd="0" destOrd="0" presId="urn:microsoft.com/office/officeart/2008/layout/HalfCircleOrganizationChart"/>
    <dgm:cxn modelId="{2109AF24-A171-4881-9FA4-69D5FD926DFC}" type="presOf" srcId="{9315EA79-AFE8-4295-94FF-16BA986532D2}" destId="{A1241E68-F4C8-443C-A078-7B5EDC5FE3A9}" srcOrd="0" destOrd="0" presId="urn:microsoft.com/office/officeart/2008/layout/HalfCircleOrganizationChart"/>
    <dgm:cxn modelId="{A969F28B-5769-491F-B0A3-213C78EEEFA6}" type="presOf" srcId="{A11F0AD6-B506-48E0-B709-2F85F9F50B7A}" destId="{E09719FD-B6DD-457B-8C8A-B958F47AD241}" srcOrd="0" destOrd="0" presId="urn:microsoft.com/office/officeart/2008/layout/HalfCircleOrganizationChart"/>
    <dgm:cxn modelId="{8B318A6E-FD4E-4E11-B821-DEB52CFC903D}" srcId="{DCB4DF2D-FBBC-47FE-8173-9088BC5AFB1C}" destId="{37FDA7F1-E71E-4399-9ADE-91BFCBC266DD}" srcOrd="10" destOrd="0" parTransId="{EB3D3437-0AB0-4153-B646-B45A6C27BA94}" sibTransId="{C4059FE3-4936-496B-BC24-DDFBFF7ECAF9}"/>
    <dgm:cxn modelId="{1DAC2ADE-9E64-4F22-8E4C-744B9FABC047}" type="presOf" srcId="{3D77BC5C-F1B8-4120-BC8F-E59091D70A31}" destId="{778F5C16-6A0E-4A30-B1F2-FC5883773E26}" srcOrd="1" destOrd="0" presId="urn:microsoft.com/office/officeart/2008/layout/HalfCircleOrganizationChart"/>
    <dgm:cxn modelId="{8D35CF71-C98A-409E-B271-A2970DBD60B0}" type="presOf" srcId="{E80C17B7-ADDF-4410-B968-3112CBF3B5C8}" destId="{F1FDCF67-D965-40D4-A9F3-57BF96C6D699}" srcOrd="0" destOrd="0" presId="urn:microsoft.com/office/officeart/2008/layout/HalfCircleOrganizationChart"/>
    <dgm:cxn modelId="{868DB08B-A2F1-4C47-BB2E-AB4F068D877E}" type="presOf" srcId="{A06591A8-9180-4B31-BC27-CC2C987EDBB8}" destId="{A3D38BF0-A5A2-4374-A8C3-C3364D693C90}" srcOrd="0" destOrd="0" presId="urn:microsoft.com/office/officeart/2008/layout/HalfCircleOrganizationChart"/>
    <dgm:cxn modelId="{B90881A1-F4C9-4F9A-A8F6-86180C737E49}" srcId="{DCB4DF2D-FBBC-47FE-8173-9088BC5AFB1C}" destId="{3D77BC5C-F1B8-4120-BC8F-E59091D70A31}" srcOrd="4" destOrd="0" parTransId="{FC797DA0-1E09-4CD7-BD03-B011BA6C028E}" sibTransId="{ED8195AC-7142-43C0-8BD6-841B3D53D3D4}"/>
    <dgm:cxn modelId="{A3441F1F-2E33-4FFF-ACE8-5D7125F49481}" srcId="{A06591A8-9180-4B31-BC27-CC2C987EDBB8}" destId="{A652B611-D29C-4A4C-AD11-ADD3E55E46FA}" srcOrd="1" destOrd="0" parTransId="{6151A95F-1EC9-4D0B-861B-EE9760DBE142}" sibTransId="{CE998281-6D39-43E6-92D7-8D63464762C5}"/>
    <dgm:cxn modelId="{A2C87375-4D5C-492E-BA5E-6343C6F38FF7}" type="presOf" srcId="{C29E9C5B-57E7-4FBB-9C80-CE943BEB31D7}" destId="{1C927C45-DD63-4590-82DE-B79EB5B905E4}" srcOrd="0" destOrd="0" presId="urn:microsoft.com/office/officeart/2008/layout/HalfCircleOrganizationChart"/>
    <dgm:cxn modelId="{93932B3B-4B32-4FC5-8C0D-B3DD8B466C8D}" type="presOf" srcId="{6F45B2A6-8A74-47D9-BC1E-A1C14E8A118D}" destId="{4A8B553F-B6BD-4405-AFC4-CF84B414F3C0}" srcOrd="1" destOrd="0" presId="urn:microsoft.com/office/officeart/2008/layout/HalfCircleOrganizationChart"/>
    <dgm:cxn modelId="{87E2D2C8-FEA7-4F79-A65C-B2E836464C55}" srcId="{DCB4DF2D-FBBC-47FE-8173-9088BC5AFB1C}" destId="{04C375B0-EE2A-44DA-8034-42838B542D29}" srcOrd="6" destOrd="0" parTransId="{97CC4FFE-C4BA-43C5-9D01-3C32D9D5B0D0}" sibTransId="{FEA5396C-AFC4-4675-AEA8-DAC66C8B1559}"/>
    <dgm:cxn modelId="{709D22C4-0E81-4485-A0F8-D2CC102F3759}" type="presOf" srcId="{91781D65-7013-4F39-BADF-2DAEAC070E3F}" destId="{17A8FA56-E3AA-41EB-869C-7482B7A1151E}" srcOrd="0" destOrd="0" presId="urn:microsoft.com/office/officeart/2008/layout/HalfCircleOrganizationChart"/>
    <dgm:cxn modelId="{FAAF0036-09B7-440D-9F64-D1F512757A6E}" srcId="{DCB4DF2D-FBBC-47FE-8173-9088BC5AFB1C}" destId="{38D8ABB4-06A1-4E3F-B45A-2ECBADE14143}" srcOrd="17" destOrd="0" parTransId="{3EFD080F-8C6A-4146-8350-04831C556457}" sibTransId="{A5A5B60F-BDC3-4A39-A7A8-D1777F45635E}"/>
    <dgm:cxn modelId="{E39B71C7-B6FC-4418-A594-F4C84FFEB908}" type="presOf" srcId="{ED172171-9EF0-451A-A60E-91F0CE2256E0}" destId="{471C9404-8B58-4CF3-AA44-DE1B86C6208D}" srcOrd="1" destOrd="0" presId="urn:microsoft.com/office/officeart/2008/layout/HalfCircleOrganizationChart"/>
    <dgm:cxn modelId="{C9F5C6BA-B38A-417D-AE16-AB8DD547F7C7}" type="presOf" srcId="{EEB796AC-E268-47A3-976C-4AB644B667B8}" destId="{3F5FCD72-912B-4F71-8195-58C6243CA704}" srcOrd="0" destOrd="0" presId="urn:microsoft.com/office/officeart/2008/layout/HalfCircleOrganizationChart"/>
    <dgm:cxn modelId="{748248CF-745B-43C2-85B7-8F2E8578C548}" type="presOf" srcId="{FFF6987D-7398-4133-BF2C-53D642485F7F}" destId="{10152E3C-DDFB-41C3-A5CD-EE6BBF5964C1}" srcOrd="0" destOrd="0" presId="urn:microsoft.com/office/officeart/2008/layout/HalfCircleOrganizationChart"/>
    <dgm:cxn modelId="{26A34CB5-F052-4955-8751-859384A30D03}" type="presOf" srcId="{9324625D-D537-4C62-8FCB-397C2FFC0176}" destId="{2BADC102-9193-42DB-8A27-F27997FB039A}" srcOrd="0" destOrd="0" presId="urn:microsoft.com/office/officeart/2008/layout/HalfCircleOrganizationChart"/>
    <dgm:cxn modelId="{313A03C8-B980-4196-A3BA-5F67BBFDAB5C}" type="presOf" srcId="{F4370E73-1327-493A-B6D6-C59165B283C5}" destId="{84BF29FA-AD42-492B-9B4F-60C3F9CB19F4}" srcOrd="1" destOrd="0" presId="urn:microsoft.com/office/officeart/2008/layout/HalfCircleOrganizationChart"/>
    <dgm:cxn modelId="{ED8D3F73-6D10-4BEC-B33B-177244AFE18A}" type="presOf" srcId="{F4370E73-1327-493A-B6D6-C59165B283C5}" destId="{EDCF15B6-EE43-48A8-84D9-253344E3D59E}" srcOrd="0" destOrd="0" presId="urn:microsoft.com/office/officeart/2008/layout/HalfCircleOrganizationChart"/>
    <dgm:cxn modelId="{D0425AF8-2408-4A33-B48B-24EB2E0DFB50}" type="presOf" srcId="{DCA22ACB-DEE8-4F3C-A51F-E7C80F20EA22}" destId="{02AEE916-17E6-4DED-AAF4-103E59585794}" srcOrd="0" destOrd="0" presId="urn:microsoft.com/office/officeart/2008/layout/HalfCircleOrganizationChart"/>
    <dgm:cxn modelId="{2C71787E-DC39-4BA0-B5EF-4CB7FA92DE1A}" type="presOf" srcId="{17486B85-F460-408B-BCB6-F648C7A26028}" destId="{1AE55082-A0AE-497E-A8E5-BE6E58F7C73C}" srcOrd="0" destOrd="0" presId="urn:microsoft.com/office/officeart/2008/layout/HalfCircleOrganizationChart"/>
    <dgm:cxn modelId="{6347F71E-A239-409C-8685-A9B424739D55}" type="presOf" srcId="{57C07CBD-3262-428E-85B8-4384521D6744}" destId="{03DF8638-0BDD-424A-805D-2C6CC951CE45}" srcOrd="0" destOrd="0" presId="urn:microsoft.com/office/officeart/2008/layout/HalfCircleOrganizationChart"/>
    <dgm:cxn modelId="{1A9184FD-E34A-4BB2-8191-EB6FFB916C0F}" type="presOf" srcId="{97CC4FFE-C4BA-43C5-9D01-3C32D9D5B0D0}" destId="{9ACAE71B-012A-4416-970A-E1C04C7F9713}" srcOrd="0" destOrd="0" presId="urn:microsoft.com/office/officeart/2008/layout/HalfCircleOrganizationChart"/>
    <dgm:cxn modelId="{2903F151-6972-4AC5-B701-2FDDF32442AD}" srcId="{A06591A8-9180-4B31-BC27-CC2C987EDBB8}" destId="{DCB4DF2D-FBBC-47FE-8173-9088BC5AFB1C}" srcOrd="0" destOrd="0" parTransId="{5AA582DD-E6D9-46D9-9513-CEAA7BDEF0C7}" sibTransId="{DD004843-E191-4C8F-AD81-88E0FEE18DC2}"/>
    <dgm:cxn modelId="{E7F5D775-10FB-49AD-A29D-C63921CFE6CB}" type="presOf" srcId="{38D8ABB4-06A1-4E3F-B45A-2ECBADE14143}" destId="{40DF3862-2EFA-4FCE-8E77-D9A24210999B}" srcOrd="0" destOrd="0" presId="urn:microsoft.com/office/officeart/2008/layout/HalfCircleOrganizationChart"/>
    <dgm:cxn modelId="{63EF89F9-DC63-4ED4-A4FC-BF5EEFFC1A24}" type="presParOf" srcId="{A3D38BF0-A5A2-4374-A8C3-C3364D693C90}" destId="{1EC9B2F6-7333-4C6C-8B3F-4F48AD142C1C}" srcOrd="0" destOrd="0" presId="urn:microsoft.com/office/officeart/2008/layout/HalfCircleOrganizationChart"/>
    <dgm:cxn modelId="{03A28495-2ED4-4D98-A786-0A0FD84F7717}" type="presParOf" srcId="{1EC9B2F6-7333-4C6C-8B3F-4F48AD142C1C}" destId="{2CFDED8F-B800-458B-BF5D-3B2EC74A4AAB}" srcOrd="0" destOrd="0" presId="urn:microsoft.com/office/officeart/2008/layout/HalfCircleOrganizationChart"/>
    <dgm:cxn modelId="{71D03B3C-8AB5-4F67-B2A5-CFDB911BA69A}" type="presParOf" srcId="{2CFDED8F-B800-458B-BF5D-3B2EC74A4AAB}" destId="{85827BD8-07F4-455F-93B8-5A5E971C1FEF}" srcOrd="0" destOrd="0" presId="urn:microsoft.com/office/officeart/2008/layout/HalfCircleOrganizationChart"/>
    <dgm:cxn modelId="{D9E696D5-2245-4459-9E4D-9A40FE513AA0}" type="presParOf" srcId="{2CFDED8F-B800-458B-BF5D-3B2EC74A4AAB}" destId="{A3B2CC3B-D80E-493E-A7D6-F379B6973C03}" srcOrd="1" destOrd="0" presId="urn:microsoft.com/office/officeart/2008/layout/HalfCircleOrganizationChart"/>
    <dgm:cxn modelId="{A930B794-F2B1-4CDC-8F36-6F177442EE03}" type="presParOf" srcId="{2CFDED8F-B800-458B-BF5D-3B2EC74A4AAB}" destId="{B7860B79-7052-48E1-B294-89D411BB9FEE}" srcOrd="2" destOrd="0" presId="urn:microsoft.com/office/officeart/2008/layout/HalfCircleOrganizationChart"/>
    <dgm:cxn modelId="{F0D70695-F30A-4D9C-BE6D-50C3D401C7E1}" type="presParOf" srcId="{2CFDED8F-B800-458B-BF5D-3B2EC74A4AAB}" destId="{C9BF58D1-E480-4F73-82FB-E9FD744F44B7}" srcOrd="3" destOrd="0" presId="urn:microsoft.com/office/officeart/2008/layout/HalfCircleOrganizationChart"/>
    <dgm:cxn modelId="{4B643185-E267-4564-9591-EB8064FAAE57}" type="presParOf" srcId="{1EC9B2F6-7333-4C6C-8B3F-4F48AD142C1C}" destId="{DC5C68D4-D6D1-46EC-AC4C-991B9534E043}" srcOrd="1" destOrd="0" presId="urn:microsoft.com/office/officeart/2008/layout/HalfCircleOrganizationChart"/>
    <dgm:cxn modelId="{510652B4-65E4-49A0-84AC-728825C207E3}" type="presParOf" srcId="{DC5C68D4-D6D1-46EC-AC4C-991B9534E043}" destId="{F1FDCF67-D965-40D4-A9F3-57BF96C6D699}" srcOrd="0" destOrd="0" presId="urn:microsoft.com/office/officeart/2008/layout/HalfCircleOrganizationChart"/>
    <dgm:cxn modelId="{8ED80AE0-8A38-4972-AA58-0FD0BAEB594B}" type="presParOf" srcId="{DC5C68D4-D6D1-46EC-AC4C-991B9534E043}" destId="{24E6B42F-8F19-4E5C-B5E4-7499EE7BC8CB}" srcOrd="1" destOrd="0" presId="urn:microsoft.com/office/officeart/2008/layout/HalfCircleOrganizationChart"/>
    <dgm:cxn modelId="{BE5B6B84-C9FE-43DE-8FF7-0DA2B179FF63}" type="presParOf" srcId="{24E6B42F-8F19-4E5C-B5E4-7499EE7BC8CB}" destId="{D4E43E68-0D01-45F8-B7B4-9E813773843F}" srcOrd="0" destOrd="0" presId="urn:microsoft.com/office/officeart/2008/layout/HalfCircleOrganizationChart"/>
    <dgm:cxn modelId="{F912358E-798C-437F-931B-7DFB058BBBF4}" type="presParOf" srcId="{D4E43E68-0D01-45F8-B7B4-9E813773843F}" destId="{4441D76E-F450-44E3-BED3-D6E694B9D14A}" srcOrd="0" destOrd="0" presId="urn:microsoft.com/office/officeart/2008/layout/HalfCircleOrganizationChart"/>
    <dgm:cxn modelId="{B32DA461-34F0-44EC-8A1D-EFDE28191532}" type="presParOf" srcId="{D4E43E68-0D01-45F8-B7B4-9E813773843F}" destId="{7769F863-96B4-458C-8152-160ACE3DE9F5}" srcOrd="1" destOrd="0" presId="urn:microsoft.com/office/officeart/2008/layout/HalfCircleOrganizationChart"/>
    <dgm:cxn modelId="{0C481B15-A907-4AEE-AA99-557FE931BFDF}" type="presParOf" srcId="{D4E43E68-0D01-45F8-B7B4-9E813773843F}" destId="{CE7BBFC5-8AD2-4187-9680-BD15E2448A02}" srcOrd="2" destOrd="0" presId="urn:microsoft.com/office/officeart/2008/layout/HalfCircleOrganizationChart"/>
    <dgm:cxn modelId="{61E533D2-48EC-4DFF-8A7D-F842C261274E}" type="presParOf" srcId="{D4E43E68-0D01-45F8-B7B4-9E813773843F}" destId="{D7E7ECB9-EF8A-493F-891C-67B8173C373D}" srcOrd="3" destOrd="0" presId="urn:microsoft.com/office/officeart/2008/layout/HalfCircleOrganizationChart"/>
    <dgm:cxn modelId="{CEB622AF-9A43-487D-8B69-DBD098B4AB34}" type="presParOf" srcId="{24E6B42F-8F19-4E5C-B5E4-7499EE7BC8CB}" destId="{404589D3-F184-4560-9DD2-828602F546B7}" srcOrd="1" destOrd="0" presId="urn:microsoft.com/office/officeart/2008/layout/HalfCircleOrganizationChart"/>
    <dgm:cxn modelId="{9ADF62CA-6C1D-4DC1-B4B5-360BDDDE7AB5}" type="presParOf" srcId="{24E6B42F-8F19-4E5C-B5E4-7499EE7BC8CB}" destId="{62540216-322A-4C8E-99A1-73FA3B1D67A2}" srcOrd="2" destOrd="0" presId="urn:microsoft.com/office/officeart/2008/layout/HalfCircleOrganizationChart"/>
    <dgm:cxn modelId="{9FD57711-0A81-409F-847D-01CEDFFB15F9}" type="presParOf" srcId="{DC5C68D4-D6D1-46EC-AC4C-991B9534E043}" destId="{E09719FD-B6DD-457B-8C8A-B958F47AD241}" srcOrd="2" destOrd="0" presId="urn:microsoft.com/office/officeart/2008/layout/HalfCircleOrganizationChart"/>
    <dgm:cxn modelId="{DD2FAFDE-DE07-4A29-9B3E-F0A4E90A8D46}" type="presParOf" srcId="{DC5C68D4-D6D1-46EC-AC4C-991B9534E043}" destId="{3E93A7AE-E578-446F-9D8E-816F128B6746}" srcOrd="3" destOrd="0" presId="urn:microsoft.com/office/officeart/2008/layout/HalfCircleOrganizationChart"/>
    <dgm:cxn modelId="{18073595-1B02-4356-944F-3AAA96939AEA}" type="presParOf" srcId="{3E93A7AE-E578-446F-9D8E-816F128B6746}" destId="{84411910-498F-4420-A63C-5E4E1F451639}" srcOrd="0" destOrd="0" presId="urn:microsoft.com/office/officeart/2008/layout/HalfCircleOrganizationChart"/>
    <dgm:cxn modelId="{1CAEBE5D-9D76-4456-BA5E-BC5A33A9B150}" type="presParOf" srcId="{84411910-498F-4420-A63C-5E4E1F451639}" destId="{27963976-5F1F-4C1F-A743-6E87A86B9D41}" srcOrd="0" destOrd="0" presId="urn:microsoft.com/office/officeart/2008/layout/HalfCircleOrganizationChart"/>
    <dgm:cxn modelId="{5C6C2D6B-4008-4DBD-AFD3-17F9DDB1E4E9}" type="presParOf" srcId="{84411910-498F-4420-A63C-5E4E1F451639}" destId="{362CCCD4-01FA-48FA-A4F8-283741FB186F}" srcOrd="1" destOrd="0" presId="urn:microsoft.com/office/officeart/2008/layout/HalfCircleOrganizationChart"/>
    <dgm:cxn modelId="{96FC53B9-9FA3-4418-A0D0-C8CAA82ACA14}" type="presParOf" srcId="{84411910-498F-4420-A63C-5E4E1F451639}" destId="{368D95B7-8E73-4D5D-93E9-409AA4940146}" srcOrd="2" destOrd="0" presId="urn:microsoft.com/office/officeart/2008/layout/HalfCircleOrganizationChart"/>
    <dgm:cxn modelId="{6D3B2EC0-8654-43AF-A4BC-C264293133F5}" type="presParOf" srcId="{84411910-498F-4420-A63C-5E4E1F451639}" destId="{CC6BB590-678D-4AD0-981D-94ACD45B8816}" srcOrd="3" destOrd="0" presId="urn:microsoft.com/office/officeart/2008/layout/HalfCircleOrganizationChart"/>
    <dgm:cxn modelId="{60745AC9-E2D0-4251-B125-AB82742A5A3E}" type="presParOf" srcId="{3E93A7AE-E578-446F-9D8E-816F128B6746}" destId="{8C8D980B-3AC9-4428-AB8F-4FD276154742}" srcOrd="1" destOrd="0" presId="urn:microsoft.com/office/officeart/2008/layout/HalfCircleOrganizationChart"/>
    <dgm:cxn modelId="{D5504EC2-C8DE-4F20-9296-5722AE80E746}" type="presParOf" srcId="{3E93A7AE-E578-446F-9D8E-816F128B6746}" destId="{814EFE17-978F-46FE-9D9E-A39BFF49A91A}" srcOrd="2" destOrd="0" presId="urn:microsoft.com/office/officeart/2008/layout/HalfCircleOrganizationChart"/>
    <dgm:cxn modelId="{0F49A940-D263-4639-880A-C974B6EE48B8}" type="presParOf" srcId="{DC5C68D4-D6D1-46EC-AC4C-991B9534E043}" destId="{1AE55082-A0AE-497E-A8E5-BE6E58F7C73C}" srcOrd="4" destOrd="0" presId="urn:microsoft.com/office/officeart/2008/layout/HalfCircleOrganizationChart"/>
    <dgm:cxn modelId="{DEB425FC-2162-4F3E-865D-7FB2C353B84A}" type="presParOf" srcId="{DC5C68D4-D6D1-46EC-AC4C-991B9534E043}" destId="{6F9D0F36-2C10-4EA0-A57E-FB7DD7C6931B}" srcOrd="5" destOrd="0" presId="urn:microsoft.com/office/officeart/2008/layout/HalfCircleOrganizationChart"/>
    <dgm:cxn modelId="{39179430-1DFF-426D-BECF-B29694E60EB9}" type="presParOf" srcId="{6F9D0F36-2C10-4EA0-A57E-FB7DD7C6931B}" destId="{DEAC2A5A-9CF1-4614-9647-C9AF49E977D8}" srcOrd="0" destOrd="0" presId="urn:microsoft.com/office/officeart/2008/layout/HalfCircleOrganizationChart"/>
    <dgm:cxn modelId="{C17AA25B-EF5F-4677-8378-C7E4AF6248B1}" type="presParOf" srcId="{DEAC2A5A-9CF1-4614-9647-C9AF49E977D8}" destId="{03DF8638-0BDD-424A-805D-2C6CC951CE45}" srcOrd="0" destOrd="0" presId="urn:microsoft.com/office/officeart/2008/layout/HalfCircleOrganizationChart"/>
    <dgm:cxn modelId="{C7D280B6-6825-43F8-B0D0-E95E3E392D84}" type="presParOf" srcId="{DEAC2A5A-9CF1-4614-9647-C9AF49E977D8}" destId="{C5C43ED2-B3FF-456A-9A79-ABD6D2D6F072}" srcOrd="1" destOrd="0" presId="urn:microsoft.com/office/officeart/2008/layout/HalfCircleOrganizationChart"/>
    <dgm:cxn modelId="{A756FEB0-F702-4C91-A41E-9B7323E14FB9}" type="presParOf" srcId="{DEAC2A5A-9CF1-4614-9647-C9AF49E977D8}" destId="{234E4332-BF17-42FB-9A2D-9B01267A242C}" srcOrd="2" destOrd="0" presId="urn:microsoft.com/office/officeart/2008/layout/HalfCircleOrganizationChart"/>
    <dgm:cxn modelId="{4BAE661E-48FA-4D35-BF2E-21A0AA3EBD9F}" type="presParOf" srcId="{DEAC2A5A-9CF1-4614-9647-C9AF49E977D8}" destId="{DC068380-9F33-4A75-A17E-75CBD37F5007}" srcOrd="3" destOrd="0" presId="urn:microsoft.com/office/officeart/2008/layout/HalfCircleOrganizationChart"/>
    <dgm:cxn modelId="{D5CB0A6C-72EE-49FA-A679-8EF7D4D59A5F}" type="presParOf" srcId="{6F9D0F36-2C10-4EA0-A57E-FB7DD7C6931B}" destId="{338B1540-B929-4E25-A6FF-CD587D7D147C}" srcOrd="1" destOrd="0" presId="urn:microsoft.com/office/officeart/2008/layout/HalfCircleOrganizationChart"/>
    <dgm:cxn modelId="{9ED662CD-9237-447C-8E32-91EA9510216C}" type="presParOf" srcId="{6F9D0F36-2C10-4EA0-A57E-FB7DD7C6931B}" destId="{8C20FD26-BBEB-4B52-9D8D-00E0A4CF2D28}" srcOrd="2" destOrd="0" presId="urn:microsoft.com/office/officeart/2008/layout/HalfCircleOrganizationChart"/>
    <dgm:cxn modelId="{C916C965-5B6C-4387-A57E-81DBB82A026C}" type="presParOf" srcId="{DC5C68D4-D6D1-46EC-AC4C-991B9534E043}" destId="{20F0623C-1855-463A-9181-67443C08727E}" srcOrd="6" destOrd="0" presId="urn:microsoft.com/office/officeart/2008/layout/HalfCircleOrganizationChart"/>
    <dgm:cxn modelId="{071B01BD-514A-4CF5-BAF2-66FFA442BB39}" type="presParOf" srcId="{DC5C68D4-D6D1-46EC-AC4C-991B9534E043}" destId="{0EB87653-E8FB-46C1-A578-EF3708E9E71D}" srcOrd="7" destOrd="0" presId="urn:microsoft.com/office/officeart/2008/layout/HalfCircleOrganizationChart"/>
    <dgm:cxn modelId="{259D6E9F-38E8-4FFC-9F9E-AFD62A780A68}" type="presParOf" srcId="{0EB87653-E8FB-46C1-A578-EF3708E9E71D}" destId="{52E471E0-817F-4664-908E-3952FAA61446}" srcOrd="0" destOrd="0" presId="urn:microsoft.com/office/officeart/2008/layout/HalfCircleOrganizationChart"/>
    <dgm:cxn modelId="{010D3F6F-98EB-47F0-AE41-5369579730BA}" type="presParOf" srcId="{52E471E0-817F-4664-908E-3952FAA61446}" destId="{4069B506-6F63-422A-A872-5FBA91496B2C}" srcOrd="0" destOrd="0" presId="urn:microsoft.com/office/officeart/2008/layout/HalfCircleOrganizationChart"/>
    <dgm:cxn modelId="{EFD1254F-211E-4FAE-8362-E6430C82AB26}" type="presParOf" srcId="{52E471E0-817F-4664-908E-3952FAA61446}" destId="{503E443E-E0BB-49FC-813F-520809D23081}" srcOrd="1" destOrd="0" presId="urn:microsoft.com/office/officeart/2008/layout/HalfCircleOrganizationChart"/>
    <dgm:cxn modelId="{5B3A7205-4EC2-44B9-86C8-1E2E2C36E5A0}" type="presParOf" srcId="{52E471E0-817F-4664-908E-3952FAA61446}" destId="{74DC532B-11E8-4B97-A89A-036774D2C0EA}" srcOrd="2" destOrd="0" presId="urn:microsoft.com/office/officeart/2008/layout/HalfCircleOrganizationChart"/>
    <dgm:cxn modelId="{C3DB4C39-66CB-46A4-B9C9-F2216C31180C}" type="presParOf" srcId="{52E471E0-817F-4664-908E-3952FAA61446}" destId="{E53F08F3-CFE7-4699-84BB-7FAC218107A1}" srcOrd="3" destOrd="0" presId="urn:microsoft.com/office/officeart/2008/layout/HalfCircleOrganizationChart"/>
    <dgm:cxn modelId="{33B785B9-1D46-403F-81AD-844E160EF033}" type="presParOf" srcId="{0EB87653-E8FB-46C1-A578-EF3708E9E71D}" destId="{2A804D26-646B-4FFA-A597-BE4C8F29E943}" srcOrd="1" destOrd="0" presId="urn:microsoft.com/office/officeart/2008/layout/HalfCircleOrganizationChart"/>
    <dgm:cxn modelId="{7E26B371-23E8-487E-84CF-77508796A0D9}" type="presParOf" srcId="{0EB87653-E8FB-46C1-A578-EF3708E9E71D}" destId="{642525C8-AACE-4DB9-B31A-43948FF81382}" srcOrd="2" destOrd="0" presId="urn:microsoft.com/office/officeart/2008/layout/HalfCircleOrganizationChart"/>
    <dgm:cxn modelId="{648AF548-1202-439D-A576-4B8F68BB8FF0}" type="presParOf" srcId="{DC5C68D4-D6D1-46EC-AC4C-991B9534E043}" destId="{E5FA38F6-7956-4B28-8C35-39CC927F6BC9}" srcOrd="8" destOrd="0" presId="urn:microsoft.com/office/officeart/2008/layout/HalfCircleOrganizationChart"/>
    <dgm:cxn modelId="{899B61B5-5E3A-4F13-9BB8-C96B78BD0854}" type="presParOf" srcId="{DC5C68D4-D6D1-46EC-AC4C-991B9534E043}" destId="{3274C50C-4A5D-45B2-A45A-21B35F39CB1D}" srcOrd="9" destOrd="0" presId="urn:microsoft.com/office/officeart/2008/layout/HalfCircleOrganizationChart"/>
    <dgm:cxn modelId="{608752E0-EFDF-4068-8DD2-4B6477856237}" type="presParOf" srcId="{3274C50C-4A5D-45B2-A45A-21B35F39CB1D}" destId="{498AFF9F-6A02-40F0-A2E5-2B557646D689}" srcOrd="0" destOrd="0" presId="urn:microsoft.com/office/officeart/2008/layout/HalfCircleOrganizationChart"/>
    <dgm:cxn modelId="{070646DA-62E8-400C-BC65-F84AFFEDEBBA}" type="presParOf" srcId="{498AFF9F-6A02-40F0-A2E5-2B557646D689}" destId="{8DF7D5F4-8944-4552-80BF-F2F9105CC2C8}" srcOrd="0" destOrd="0" presId="urn:microsoft.com/office/officeart/2008/layout/HalfCircleOrganizationChart"/>
    <dgm:cxn modelId="{CC605558-7575-4DBB-B821-BD269FEAAB90}" type="presParOf" srcId="{498AFF9F-6A02-40F0-A2E5-2B557646D689}" destId="{EA07FC21-7DC2-4F39-A15C-C73EA1B2954E}" srcOrd="1" destOrd="0" presId="urn:microsoft.com/office/officeart/2008/layout/HalfCircleOrganizationChart"/>
    <dgm:cxn modelId="{F2520BBD-58C8-4D6A-A866-B86ABADBB425}" type="presParOf" srcId="{498AFF9F-6A02-40F0-A2E5-2B557646D689}" destId="{150D3851-5671-49A3-A565-FAC3376604BC}" srcOrd="2" destOrd="0" presId="urn:microsoft.com/office/officeart/2008/layout/HalfCircleOrganizationChart"/>
    <dgm:cxn modelId="{A61042DE-B08E-4E94-B691-3891E114F9B6}" type="presParOf" srcId="{498AFF9F-6A02-40F0-A2E5-2B557646D689}" destId="{778F5C16-6A0E-4A30-B1F2-FC5883773E26}" srcOrd="3" destOrd="0" presId="urn:microsoft.com/office/officeart/2008/layout/HalfCircleOrganizationChart"/>
    <dgm:cxn modelId="{15129619-154C-4BDB-8FE2-9B1D930A37D9}" type="presParOf" srcId="{3274C50C-4A5D-45B2-A45A-21B35F39CB1D}" destId="{9C813437-869E-42F0-B0F0-094B0529ADA2}" srcOrd="1" destOrd="0" presId="urn:microsoft.com/office/officeart/2008/layout/HalfCircleOrganizationChart"/>
    <dgm:cxn modelId="{7CDCF578-027D-4881-BDE9-17AC35F7DD40}" type="presParOf" srcId="{3274C50C-4A5D-45B2-A45A-21B35F39CB1D}" destId="{CB109836-C38D-429F-97B8-CA5BD6B815B5}" srcOrd="2" destOrd="0" presId="urn:microsoft.com/office/officeart/2008/layout/HalfCircleOrganizationChart"/>
    <dgm:cxn modelId="{EE6BA06E-02D9-4DE3-974F-8F58039A82D6}" type="presParOf" srcId="{DC5C68D4-D6D1-46EC-AC4C-991B9534E043}" destId="{87A1E9E0-F276-4B1C-9173-525C93F1854E}" srcOrd="10" destOrd="0" presId="urn:microsoft.com/office/officeart/2008/layout/HalfCircleOrganizationChart"/>
    <dgm:cxn modelId="{BF8E0A5F-9207-4AEE-A3B5-7AD5FF0B56BB}" type="presParOf" srcId="{DC5C68D4-D6D1-46EC-AC4C-991B9534E043}" destId="{A4385D9E-DC3F-49EA-9C26-E6E5FF2CBF0B}" srcOrd="11" destOrd="0" presId="urn:microsoft.com/office/officeart/2008/layout/HalfCircleOrganizationChart"/>
    <dgm:cxn modelId="{39A66A6B-7D2D-40C6-9F54-65FDBEB954FC}" type="presParOf" srcId="{A4385D9E-DC3F-49EA-9C26-E6E5FF2CBF0B}" destId="{E2242DAA-5233-4A36-A023-92F7246BF6C1}" srcOrd="0" destOrd="0" presId="urn:microsoft.com/office/officeart/2008/layout/HalfCircleOrganizationChart"/>
    <dgm:cxn modelId="{61FF9F94-9E9B-4ADA-947B-7F9F12755A0F}" type="presParOf" srcId="{E2242DAA-5233-4A36-A023-92F7246BF6C1}" destId="{4F1570E7-03EF-4665-AA92-8CA822A845F7}" srcOrd="0" destOrd="0" presId="urn:microsoft.com/office/officeart/2008/layout/HalfCircleOrganizationChart"/>
    <dgm:cxn modelId="{43291487-C5E6-4C1D-B6FB-8C976D17FD45}" type="presParOf" srcId="{E2242DAA-5233-4A36-A023-92F7246BF6C1}" destId="{4F8EDBC9-81BE-4E93-91ED-6445D8E86612}" srcOrd="1" destOrd="0" presId="urn:microsoft.com/office/officeart/2008/layout/HalfCircleOrganizationChart"/>
    <dgm:cxn modelId="{415254FB-AF7D-40C2-ADAC-4BE0028412E5}" type="presParOf" srcId="{E2242DAA-5233-4A36-A023-92F7246BF6C1}" destId="{BE9351BE-90A3-4F81-9A4B-9B4590E9C85A}" srcOrd="2" destOrd="0" presId="urn:microsoft.com/office/officeart/2008/layout/HalfCircleOrganizationChart"/>
    <dgm:cxn modelId="{082C64F3-4E8B-4E3D-9EED-3547A3BD65CB}" type="presParOf" srcId="{E2242DAA-5233-4A36-A023-92F7246BF6C1}" destId="{87A5A3E3-A85A-454F-A74B-F07C745D7CA1}" srcOrd="3" destOrd="0" presId="urn:microsoft.com/office/officeart/2008/layout/HalfCircleOrganizationChart"/>
    <dgm:cxn modelId="{C30D01FC-567E-46B3-9E56-29630778BD14}" type="presParOf" srcId="{A4385D9E-DC3F-49EA-9C26-E6E5FF2CBF0B}" destId="{6470527B-50E1-4892-A197-A85448383865}" srcOrd="1" destOrd="0" presId="urn:microsoft.com/office/officeart/2008/layout/HalfCircleOrganizationChart"/>
    <dgm:cxn modelId="{93821042-2985-4371-BE3A-9391ADED7613}" type="presParOf" srcId="{A4385D9E-DC3F-49EA-9C26-E6E5FF2CBF0B}" destId="{03F8CC6F-4860-4F0F-B599-1157D8A7CFF1}" srcOrd="2" destOrd="0" presId="urn:microsoft.com/office/officeart/2008/layout/HalfCircleOrganizationChart"/>
    <dgm:cxn modelId="{5696645B-B89D-4D61-BD42-B901DA8E8644}" type="presParOf" srcId="{DC5C68D4-D6D1-46EC-AC4C-991B9534E043}" destId="{9ACAE71B-012A-4416-970A-E1C04C7F9713}" srcOrd="12" destOrd="0" presId="urn:microsoft.com/office/officeart/2008/layout/HalfCircleOrganizationChart"/>
    <dgm:cxn modelId="{BE0E890E-C450-43EE-99E2-25712ECD5734}" type="presParOf" srcId="{DC5C68D4-D6D1-46EC-AC4C-991B9534E043}" destId="{7CD3D323-48FE-48F8-A8DD-2ADB42681C12}" srcOrd="13" destOrd="0" presId="urn:microsoft.com/office/officeart/2008/layout/HalfCircleOrganizationChart"/>
    <dgm:cxn modelId="{23731228-717E-4E64-89D7-0BFCFDB19E10}" type="presParOf" srcId="{7CD3D323-48FE-48F8-A8DD-2ADB42681C12}" destId="{D21C54D3-2272-4069-B98F-E4D869F0C8B8}" srcOrd="0" destOrd="0" presId="urn:microsoft.com/office/officeart/2008/layout/HalfCircleOrganizationChart"/>
    <dgm:cxn modelId="{7B2B3754-EC92-47CB-A260-BC6B3C0534D3}" type="presParOf" srcId="{D21C54D3-2272-4069-B98F-E4D869F0C8B8}" destId="{7B5B1D0A-398E-4E7C-BE59-33C5024F0152}" srcOrd="0" destOrd="0" presId="urn:microsoft.com/office/officeart/2008/layout/HalfCircleOrganizationChart"/>
    <dgm:cxn modelId="{80207FFD-234B-417A-8FAC-68536586B8D6}" type="presParOf" srcId="{D21C54D3-2272-4069-B98F-E4D869F0C8B8}" destId="{CADCD1C9-7C4C-460A-BBC3-F23396D2899D}" srcOrd="1" destOrd="0" presId="urn:microsoft.com/office/officeart/2008/layout/HalfCircleOrganizationChart"/>
    <dgm:cxn modelId="{56C811AA-6244-434A-B204-49B47BBD0892}" type="presParOf" srcId="{D21C54D3-2272-4069-B98F-E4D869F0C8B8}" destId="{16D8D678-CB45-49E5-ACCE-592E03B3DA1A}" srcOrd="2" destOrd="0" presId="urn:microsoft.com/office/officeart/2008/layout/HalfCircleOrganizationChart"/>
    <dgm:cxn modelId="{FD5064D8-D406-4C62-82A8-ECD9AA2E90B1}" type="presParOf" srcId="{D21C54D3-2272-4069-B98F-E4D869F0C8B8}" destId="{95848124-6B13-43D5-8315-A3A3A9AEA922}" srcOrd="3" destOrd="0" presId="urn:microsoft.com/office/officeart/2008/layout/HalfCircleOrganizationChart"/>
    <dgm:cxn modelId="{EB0F05CF-87D5-4863-B5A3-DAB1D81ABB08}" type="presParOf" srcId="{7CD3D323-48FE-48F8-A8DD-2ADB42681C12}" destId="{92CBC1C6-3A41-4048-8AEA-06EB2889EED5}" srcOrd="1" destOrd="0" presId="urn:microsoft.com/office/officeart/2008/layout/HalfCircleOrganizationChart"/>
    <dgm:cxn modelId="{ABD1C0EA-BB44-4DC9-B1DD-380E3980E603}" type="presParOf" srcId="{7CD3D323-48FE-48F8-A8DD-2ADB42681C12}" destId="{8E9A91B1-5E38-4E56-9D98-A927CDA93F54}" srcOrd="2" destOrd="0" presId="urn:microsoft.com/office/officeart/2008/layout/HalfCircleOrganizationChart"/>
    <dgm:cxn modelId="{70FBC423-0BF8-4654-819E-F763CBA0109A}" type="presParOf" srcId="{DC5C68D4-D6D1-46EC-AC4C-991B9534E043}" destId="{5C9F4B84-C407-469A-8244-687421FB39EC}" srcOrd="14" destOrd="0" presId="urn:microsoft.com/office/officeart/2008/layout/HalfCircleOrganizationChart"/>
    <dgm:cxn modelId="{8A674201-E02D-48F7-9B03-CD995EDC03E2}" type="presParOf" srcId="{DC5C68D4-D6D1-46EC-AC4C-991B9534E043}" destId="{4F0AF6BC-9310-4AB9-BAF9-B2E2DF80F03B}" srcOrd="15" destOrd="0" presId="urn:microsoft.com/office/officeart/2008/layout/HalfCircleOrganizationChart"/>
    <dgm:cxn modelId="{5AECE2A9-B120-4F7F-A674-6A28174BBFAE}" type="presParOf" srcId="{4F0AF6BC-9310-4AB9-BAF9-B2E2DF80F03B}" destId="{D1D38CEF-5552-43C6-8FC1-314D03E0A4FB}" srcOrd="0" destOrd="0" presId="urn:microsoft.com/office/officeart/2008/layout/HalfCircleOrganizationChart"/>
    <dgm:cxn modelId="{0C71DE7E-8265-477B-B514-4A87ECCF6991}" type="presParOf" srcId="{D1D38CEF-5552-43C6-8FC1-314D03E0A4FB}" destId="{D2D44D74-B9FF-4DD8-8029-709E61723826}" srcOrd="0" destOrd="0" presId="urn:microsoft.com/office/officeart/2008/layout/HalfCircleOrganizationChart"/>
    <dgm:cxn modelId="{B680B73A-F2FF-4E5C-B4D1-ECBFA9785D00}" type="presParOf" srcId="{D1D38CEF-5552-43C6-8FC1-314D03E0A4FB}" destId="{DBEEED2D-54FD-48D9-8FD3-DA9A7BE732E6}" srcOrd="1" destOrd="0" presId="urn:microsoft.com/office/officeart/2008/layout/HalfCircleOrganizationChart"/>
    <dgm:cxn modelId="{E5622B8B-DA83-456D-B39C-7A468BA5A0D1}" type="presParOf" srcId="{D1D38CEF-5552-43C6-8FC1-314D03E0A4FB}" destId="{E1343CFC-1AD2-4D87-A3C0-DB40FD6060CD}" srcOrd="2" destOrd="0" presId="urn:microsoft.com/office/officeart/2008/layout/HalfCircleOrganizationChart"/>
    <dgm:cxn modelId="{880F2F3A-2811-4647-9589-7BE283B32E55}" type="presParOf" srcId="{D1D38CEF-5552-43C6-8FC1-314D03E0A4FB}" destId="{912CD893-EFE1-4ED0-8FF2-C279D41A7A8F}" srcOrd="3" destOrd="0" presId="urn:microsoft.com/office/officeart/2008/layout/HalfCircleOrganizationChart"/>
    <dgm:cxn modelId="{2BF13187-D249-449B-96C8-C08B2536559B}" type="presParOf" srcId="{4F0AF6BC-9310-4AB9-BAF9-B2E2DF80F03B}" destId="{D9E6BC6F-35B2-4AF0-AD22-D36EA69ED574}" srcOrd="1" destOrd="0" presId="urn:microsoft.com/office/officeart/2008/layout/HalfCircleOrganizationChart"/>
    <dgm:cxn modelId="{3C453858-68DF-473F-B372-5475E20DBC32}" type="presParOf" srcId="{4F0AF6BC-9310-4AB9-BAF9-B2E2DF80F03B}" destId="{087DE62A-BC9E-46DD-95EA-4BA29628AAE4}" srcOrd="2" destOrd="0" presId="urn:microsoft.com/office/officeart/2008/layout/HalfCircleOrganizationChart"/>
    <dgm:cxn modelId="{1508D1D0-2236-4C5F-A55E-A95CED290E67}" type="presParOf" srcId="{DC5C68D4-D6D1-46EC-AC4C-991B9534E043}" destId="{E64044E7-6339-4506-8535-5F659C5AA425}" srcOrd="16" destOrd="0" presId="urn:microsoft.com/office/officeart/2008/layout/HalfCircleOrganizationChart"/>
    <dgm:cxn modelId="{508C3072-189D-4635-AA1E-59509FB07CCE}" type="presParOf" srcId="{DC5C68D4-D6D1-46EC-AC4C-991B9534E043}" destId="{8FF7A77A-5B58-442D-97DD-B2C8F0FB1006}" srcOrd="17" destOrd="0" presId="urn:microsoft.com/office/officeart/2008/layout/HalfCircleOrganizationChart"/>
    <dgm:cxn modelId="{CB0831D0-8F9A-4264-9926-9BE3449E9879}" type="presParOf" srcId="{8FF7A77A-5B58-442D-97DD-B2C8F0FB1006}" destId="{F0F32176-48CE-4306-8F02-9B751EFEE9C8}" srcOrd="0" destOrd="0" presId="urn:microsoft.com/office/officeart/2008/layout/HalfCircleOrganizationChart"/>
    <dgm:cxn modelId="{3C604615-32CC-4024-9477-6AE9433640F1}" type="presParOf" srcId="{F0F32176-48CE-4306-8F02-9B751EFEE9C8}" destId="{2F825553-C8C2-4996-9153-C4957F9E76C7}" srcOrd="0" destOrd="0" presId="urn:microsoft.com/office/officeart/2008/layout/HalfCircleOrganizationChart"/>
    <dgm:cxn modelId="{3204C9ED-807C-47FB-9661-10902420823D}" type="presParOf" srcId="{F0F32176-48CE-4306-8F02-9B751EFEE9C8}" destId="{FB3F7501-1467-45A6-A3D5-26AE2286B47E}" srcOrd="1" destOrd="0" presId="urn:microsoft.com/office/officeart/2008/layout/HalfCircleOrganizationChart"/>
    <dgm:cxn modelId="{40807764-06BA-4D40-B31F-C76C3A25F739}" type="presParOf" srcId="{F0F32176-48CE-4306-8F02-9B751EFEE9C8}" destId="{4AAD6FA4-806A-4BCC-B56C-5116FFD28CD9}" srcOrd="2" destOrd="0" presId="urn:microsoft.com/office/officeart/2008/layout/HalfCircleOrganizationChart"/>
    <dgm:cxn modelId="{9C5A1DF1-4A31-4511-BE60-02B23AFA23FA}" type="presParOf" srcId="{F0F32176-48CE-4306-8F02-9B751EFEE9C8}" destId="{2E03CF9C-E011-4973-8D87-E5F27C106214}" srcOrd="3" destOrd="0" presId="urn:microsoft.com/office/officeart/2008/layout/HalfCircleOrganizationChart"/>
    <dgm:cxn modelId="{986CB21C-3A49-4E39-96FB-BF1C9AFE6F87}" type="presParOf" srcId="{8FF7A77A-5B58-442D-97DD-B2C8F0FB1006}" destId="{F62CB8EC-C373-4F3B-B440-AD183E1CAC2E}" srcOrd="1" destOrd="0" presId="urn:microsoft.com/office/officeart/2008/layout/HalfCircleOrganizationChart"/>
    <dgm:cxn modelId="{1201D35A-FF2A-44A2-AF27-94887EB554B7}" type="presParOf" srcId="{8FF7A77A-5B58-442D-97DD-B2C8F0FB1006}" destId="{E8702743-9D65-4CDE-9E3F-DA224BB97E71}" srcOrd="2" destOrd="0" presId="urn:microsoft.com/office/officeart/2008/layout/HalfCircleOrganizationChart"/>
    <dgm:cxn modelId="{C938661A-27DF-4D01-9FC4-BB4A7EF87773}" type="presParOf" srcId="{DC5C68D4-D6D1-46EC-AC4C-991B9534E043}" destId="{9055CB78-DC1F-4420-AB51-798ACC108E42}" srcOrd="18" destOrd="0" presId="urn:microsoft.com/office/officeart/2008/layout/HalfCircleOrganizationChart"/>
    <dgm:cxn modelId="{4E4CF1D7-9485-40B7-A7BB-A5142114A37B}" type="presParOf" srcId="{DC5C68D4-D6D1-46EC-AC4C-991B9534E043}" destId="{003090A4-7CB9-4F36-A153-561A8D2BEB83}" srcOrd="19" destOrd="0" presId="urn:microsoft.com/office/officeart/2008/layout/HalfCircleOrganizationChart"/>
    <dgm:cxn modelId="{0C7C1942-063E-489C-9DE4-418A07A8E5A9}" type="presParOf" srcId="{003090A4-7CB9-4F36-A153-561A8D2BEB83}" destId="{C8984ABF-5DA5-48D6-8071-848A61F9E42D}" srcOrd="0" destOrd="0" presId="urn:microsoft.com/office/officeart/2008/layout/HalfCircleOrganizationChart"/>
    <dgm:cxn modelId="{3BCFC932-B44D-4C9C-B64A-B01358CFB9C5}" type="presParOf" srcId="{C8984ABF-5DA5-48D6-8071-848A61F9E42D}" destId="{8F0A22DA-4D0A-41B7-9EEB-ED3C07AD5BAE}" srcOrd="0" destOrd="0" presId="urn:microsoft.com/office/officeart/2008/layout/HalfCircleOrganizationChart"/>
    <dgm:cxn modelId="{DB90A9B5-4CDE-4E61-BD5C-807E7A9F5FBB}" type="presParOf" srcId="{C8984ABF-5DA5-48D6-8071-848A61F9E42D}" destId="{02FAE9E1-F525-4651-A7F8-0C76455B23F2}" srcOrd="1" destOrd="0" presId="urn:microsoft.com/office/officeart/2008/layout/HalfCircleOrganizationChart"/>
    <dgm:cxn modelId="{D5751F77-0EFA-40CF-92E5-FB27A7C24B15}" type="presParOf" srcId="{C8984ABF-5DA5-48D6-8071-848A61F9E42D}" destId="{CB3116C3-6A13-4B03-99D0-4D7546E44389}" srcOrd="2" destOrd="0" presId="urn:microsoft.com/office/officeart/2008/layout/HalfCircleOrganizationChart"/>
    <dgm:cxn modelId="{A3A31F51-86EA-4B39-A3B2-3CEFD386DA87}" type="presParOf" srcId="{C8984ABF-5DA5-48D6-8071-848A61F9E42D}" destId="{7133A1E4-E2E5-48FF-95CA-CD070C6710E8}" srcOrd="3" destOrd="0" presId="urn:microsoft.com/office/officeart/2008/layout/HalfCircleOrganizationChart"/>
    <dgm:cxn modelId="{3321D90C-E388-4A08-8B00-A35FCC17E8D6}" type="presParOf" srcId="{003090A4-7CB9-4F36-A153-561A8D2BEB83}" destId="{C9B7F15E-4274-4FF4-84B0-0AD9A81D8780}" srcOrd="1" destOrd="0" presId="urn:microsoft.com/office/officeart/2008/layout/HalfCircleOrganizationChart"/>
    <dgm:cxn modelId="{1A8BAE69-AB9B-43D8-B428-F196E8F95F1B}" type="presParOf" srcId="{003090A4-7CB9-4F36-A153-561A8D2BEB83}" destId="{010BC6F3-A586-4019-AE69-F6A0B197FB44}" srcOrd="2" destOrd="0" presId="urn:microsoft.com/office/officeart/2008/layout/HalfCircleOrganizationChart"/>
    <dgm:cxn modelId="{EC684448-042A-40F5-968F-2C3385CB017B}" type="presParOf" srcId="{DC5C68D4-D6D1-46EC-AC4C-991B9534E043}" destId="{33BB2474-F699-4DD6-B9A4-D2E449AD080A}" srcOrd="20" destOrd="0" presId="urn:microsoft.com/office/officeart/2008/layout/HalfCircleOrganizationChart"/>
    <dgm:cxn modelId="{F212D1DD-4249-49EF-AC11-A5D40B5E1C58}" type="presParOf" srcId="{DC5C68D4-D6D1-46EC-AC4C-991B9534E043}" destId="{B7988D04-39E9-4975-8120-F9B6AAC2471A}" srcOrd="21" destOrd="0" presId="urn:microsoft.com/office/officeart/2008/layout/HalfCircleOrganizationChart"/>
    <dgm:cxn modelId="{38BA8DBB-A3FD-42C7-B146-8A4132DE2408}" type="presParOf" srcId="{B7988D04-39E9-4975-8120-F9B6AAC2471A}" destId="{A4450840-AD93-488E-A50D-1043390FA3CE}" srcOrd="0" destOrd="0" presId="urn:microsoft.com/office/officeart/2008/layout/HalfCircleOrganizationChart"/>
    <dgm:cxn modelId="{15C48FD6-01E3-4ED5-9891-3B4C1EEFBDD6}" type="presParOf" srcId="{A4450840-AD93-488E-A50D-1043390FA3CE}" destId="{85023A34-4521-4144-8FC1-5C4CE95F7328}" srcOrd="0" destOrd="0" presId="urn:microsoft.com/office/officeart/2008/layout/HalfCircleOrganizationChart"/>
    <dgm:cxn modelId="{E750813D-8512-4703-95FF-F59895D87A5C}" type="presParOf" srcId="{A4450840-AD93-488E-A50D-1043390FA3CE}" destId="{1B152635-0819-4D2E-9A44-FB7EF911C9AA}" srcOrd="1" destOrd="0" presId="urn:microsoft.com/office/officeart/2008/layout/HalfCircleOrganizationChart"/>
    <dgm:cxn modelId="{9B22D883-0BA2-467C-B589-FDA139DCD417}" type="presParOf" srcId="{A4450840-AD93-488E-A50D-1043390FA3CE}" destId="{077714D0-A301-4204-B886-9B88D32912BA}" srcOrd="2" destOrd="0" presId="urn:microsoft.com/office/officeart/2008/layout/HalfCircleOrganizationChart"/>
    <dgm:cxn modelId="{3CC11185-E272-4024-8442-C499ADDC2266}" type="presParOf" srcId="{A4450840-AD93-488E-A50D-1043390FA3CE}" destId="{471C9404-8B58-4CF3-AA44-DE1B86C6208D}" srcOrd="3" destOrd="0" presId="urn:microsoft.com/office/officeart/2008/layout/HalfCircleOrganizationChart"/>
    <dgm:cxn modelId="{090A90DE-DCA9-4C54-AE4D-781905465EC9}" type="presParOf" srcId="{B7988D04-39E9-4975-8120-F9B6AAC2471A}" destId="{278F3CE4-CD7C-4862-8768-9DEFB6E68806}" srcOrd="1" destOrd="0" presId="urn:microsoft.com/office/officeart/2008/layout/HalfCircleOrganizationChart"/>
    <dgm:cxn modelId="{5DE27737-2945-4A67-BCBF-24F0DEFA4678}" type="presParOf" srcId="{B7988D04-39E9-4975-8120-F9B6AAC2471A}" destId="{85B44DCD-5132-4D40-9663-0CA04984F052}" srcOrd="2" destOrd="0" presId="urn:microsoft.com/office/officeart/2008/layout/HalfCircleOrganizationChart"/>
    <dgm:cxn modelId="{F946C4E3-B5AD-4409-B4D2-49FEC1695E01}" type="presParOf" srcId="{DC5C68D4-D6D1-46EC-AC4C-991B9534E043}" destId="{3F5FCD72-912B-4F71-8195-58C6243CA704}" srcOrd="22" destOrd="0" presId="urn:microsoft.com/office/officeart/2008/layout/HalfCircleOrganizationChart"/>
    <dgm:cxn modelId="{C6E64B1A-3AA2-49A5-A1CB-0EF0F13FC578}" type="presParOf" srcId="{DC5C68D4-D6D1-46EC-AC4C-991B9534E043}" destId="{4F7667FC-16A3-4501-B312-9B9DA493C6E5}" srcOrd="23" destOrd="0" presId="urn:microsoft.com/office/officeart/2008/layout/HalfCircleOrganizationChart"/>
    <dgm:cxn modelId="{5B9530AE-7B82-4ABA-B1E3-D59E55188BA0}" type="presParOf" srcId="{4F7667FC-16A3-4501-B312-9B9DA493C6E5}" destId="{31FBEDBB-C271-413F-8E51-061744446518}" srcOrd="0" destOrd="0" presId="urn:microsoft.com/office/officeart/2008/layout/HalfCircleOrganizationChart"/>
    <dgm:cxn modelId="{A3BA7CFC-7518-4C0D-B2A7-7113B2627645}" type="presParOf" srcId="{31FBEDBB-C271-413F-8E51-061744446518}" destId="{B25E05AF-B3AB-4C8F-84A0-8CC20A512B10}" srcOrd="0" destOrd="0" presId="urn:microsoft.com/office/officeart/2008/layout/HalfCircleOrganizationChart"/>
    <dgm:cxn modelId="{C5EDD98A-E52D-4D99-AFB9-98F4D75B4314}" type="presParOf" srcId="{31FBEDBB-C271-413F-8E51-061744446518}" destId="{E32E7462-7B1B-4F21-ADCF-16428604A868}" srcOrd="1" destOrd="0" presId="urn:microsoft.com/office/officeart/2008/layout/HalfCircleOrganizationChart"/>
    <dgm:cxn modelId="{74986C58-7B44-4A2C-88D9-0BBCA72BB0EB}" type="presParOf" srcId="{31FBEDBB-C271-413F-8E51-061744446518}" destId="{9F8A1069-9041-451B-BFFF-4FAE6124994F}" srcOrd="2" destOrd="0" presId="urn:microsoft.com/office/officeart/2008/layout/HalfCircleOrganizationChart"/>
    <dgm:cxn modelId="{A2CA30C5-7658-4F67-8A55-74942DC4CED9}" type="presParOf" srcId="{31FBEDBB-C271-413F-8E51-061744446518}" destId="{4A8B553F-B6BD-4405-AFC4-CF84B414F3C0}" srcOrd="3" destOrd="0" presId="urn:microsoft.com/office/officeart/2008/layout/HalfCircleOrganizationChart"/>
    <dgm:cxn modelId="{86A43B45-70AC-4CF7-9787-A4301D646ADB}" type="presParOf" srcId="{4F7667FC-16A3-4501-B312-9B9DA493C6E5}" destId="{53BE4D9C-C867-40A6-AE8B-C0449F26972A}" srcOrd="1" destOrd="0" presId="urn:microsoft.com/office/officeart/2008/layout/HalfCircleOrganizationChart"/>
    <dgm:cxn modelId="{31E63308-AB86-429A-8151-E5125C28B0DC}" type="presParOf" srcId="{4F7667FC-16A3-4501-B312-9B9DA493C6E5}" destId="{605DB599-B087-48B9-85C0-B81B02F18461}" srcOrd="2" destOrd="0" presId="urn:microsoft.com/office/officeart/2008/layout/HalfCircleOrganizationChart"/>
    <dgm:cxn modelId="{39108616-9338-4703-8C1F-ACEDA70E04C2}" type="presParOf" srcId="{DC5C68D4-D6D1-46EC-AC4C-991B9534E043}" destId="{2BADC102-9193-42DB-8A27-F27997FB039A}" srcOrd="24" destOrd="0" presId="urn:microsoft.com/office/officeart/2008/layout/HalfCircleOrganizationChart"/>
    <dgm:cxn modelId="{6518730D-A4AB-41B8-9F81-C12F7A6186BA}" type="presParOf" srcId="{DC5C68D4-D6D1-46EC-AC4C-991B9534E043}" destId="{9C612A85-E2A6-4446-91AC-B1D686E32195}" srcOrd="25" destOrd="0" presId="urn:microsoft.com/office/officeart/2008/layout/HalfCircleOrganizationChart"/>
    <dgm:cxn modelId="{DDB0F9DF-8431-46FB-8F96-0C707D728607}" type="presParOf" srcId="{9C612A85-E2A6-4446-91AC-B1D686E32195}" destId="{9C9A708F-60D1-4576-A339-2200932EF8BA}" srcOrd="0" destOrd="0" presId="urn:microsoft.com/office/officeart/2008/layout/HalfCircleOrganizationChart"/>
    <dgm:cxn modelId="{E4697C1D-293D-4D45-92D3-1CC7A3F2F232}" type="presParOf" srcId="{9C9A708F-60D1-4576-A339-2200932EF8BA}" destId="{5DF0ED73-A12F-42D1-8C8C-F95E2E3F9517}" srcOrd="0" destOrd="0" presId="urn:microsoft.com/office/officeart/2008/layout/HalfCircleOrganizationChart"/>
    <dgm:cxn modelId="{A43A920A-3134-4C30-BA69-C98629F0DD21}" type="presParOf" srcId="{9C9A708F-60D1-4576-A339-2200932EF8BA}" destId="{BF72E4CD-98D2-412E-8D21-3FB973E83E80}" srcOrd="1" destOrd="0" presId="urn:microsoft.com/office/officeart/2008/layout/HalfCircleOrganizationChart"/>
    <dgm:cxn modelId="{89666C03-4AA5-4982-938A-8FFFD6187EEF}" type="presParOf" srcId="{9C9A708F-60D1-4576-A339-2200932EF8BA}" destId="{450218FA-747C-434B-8796-42CD645DA9A1}" srcOrd="2" destOrd="0" presId="urn:microsoft.com/office/officeart/2008/layout/HalfCircleOrganizationChart"/>
    <dgm:cxn modelId="{D2B9B2B6-9C5A-43B7-B088-512195B70BAC}" type="presParOf" srcId="{9C9A708F-60D1-4576-A339-2200932EF8BA}" destId="{DEC77C2F-2B0C-41F2-AEC0-9FED7C67D88A}" srcOrd="3" destOrd="0" presId="urn:microsoft.com/office/officeart/2008/layout/HalfCircleOrganizationChart"/>
    <dgm:cxn modelId="{04A1A268-22C7-4FC5-8016-C12A30BBF1BA}" type="presParOf" srcId="{9C612A85-E2A6-4446-91AC-B1D686E32195}" destId="{3F15C34B-9AAB-4FF6-A6C5-015DAAE60F22}" srcOrd="1" destOrd="0" presId="urn:microsoft.com/office/officeart/2008/layout/HalfCircleOrganizationChart"/>
    <dgm:cxn modelId="{ED9D8006-3459-4598-8E67-61D0DF798B62}" type="presParOf" srcId="{9C612A85-E2A6-4446-91AC-B1D686E32195}" destId="{4B58FF64-E80B-4B43-9B7E-D83CFAEB49BF}" srcOrd="2" destOrd="0" presId="urn:microsoft.com/office/officeart/2008/layout/HalfCircleOrganizationChart"/>
    <dgm:cxn modelId="{B43D9357-926A-426D-9B64-D339282B9BA5}" type="presParOf" srcId="{DC5C68D4-D6D1-46EC-AC4C-991B9534E043}" destId="{3F7D3F71-0163-4C17-A3AE-7E8A3885E049}" srcOrd="26" destOrd="0" presId="urn:microsoft.com/office/officeart/2008/layout/HalfCircleOrganizationChart"/>
    <dgm:cxn modelId="{B8D2F743-BF5B-40BD-9B9D-5954C8EDFFDA}" type="presParOf" srcId="{DC5C68D4-D6D1-46EC-AC4C-991B9534E043}" destId="{5FFF43FC-4CF2-4DBB-BADC-2BEC443EABA1}" srcOrd="27" destOrd="0" presId="urn:microsoft.com/office/officeart/2008/layout/HalfCircleOrganizationChart"/>
    <dgm:cxn modelId="{A3F263DE-7FB1-475A-AB87-8AEB803FBE55}" type="presParOf" srcId="{5FFF43FC-4CF2-4DBB-BADC-2BEC443EABA1}" destId="{3EBE36F5-3170-475A-9364-8F3E5D65E57F}" srcOrd="0" destOrd="0" presId="urn:microsoft.com/office/officeart/2008/layout/HalfCircleOrganizationChart"/>
    <dgm:cxn modelId="{2B901CAC-29C8-4CDD-B778-7C990E4F3ABC}" type="presParOf" srcId="{3EBE36F5-3170-475A-9364-8F3E5D65E57F}" destId="{188C782A-CA8D-4B65-BB90-30291DEED274}" srcOrd="0" destOrd="0" presId="urn:microsoft.com/office/officeart/2008/layout/HalfCircleOrganizationChart"/>
    <dgm:cxn modelId="{D84862F5-7687-4B60-BF44-0E5C570A803E}" type="presParOf" srcId="{3EBE36F5-3170-475A-9364-8F3E5D65E57F}" destId="{E5715B31-8F4B-42D5-A374-FD54A714F85F}" srcOrd="1" destOrd="0" presId="urn:microsoft.com/office/officeart/2008/layout/HalfCircleOrganizationChart"/>
    <dgm:cxn modelId="{06A132C6-2A2E-4BA9-A4AF-11C3DD4D89DB}" type="presParOf" srcId="{3EBE36F5-3170-475A-9364-8F3E5D65E57F}" destId="{7C9DC9C6-DD12-4A93-8E91-465CA16FC674}" srcOrd="2" destOrd="0" presId="urn:microsoft.com/office/officeart/2008/layout/HalfCircleOrganizationChart"/>
    <dgm:cxn modelId="{5A18B7F6-F3C1-4B4E-9FD9-178A0B866B04}" type="presParOf" srcId="{3EBE36F5-3170-475A-9364-8F3E5D65E57F}" destId="{57F0EB74-6B2E-4617-8FA4-B81B61BFF83A}" srcOrd="3" destOrd="0" presId="urn:microsoft.com/office/officeart/2008/layout/HalfCircleOrganizationChart"/>
    <dgm:cxn modelId="{1D1E5F38-A6AE-4D9A-B8B3-C2BAB6FC60DB}" type="presParOf" srcId="{5FFF43FC-4CF2-4DBB-BADC-2BEC443EABA1}" destId="{FE906282-D508-4680-9A4B-AAF4BF875640}" srcOrd="1" destOrd="0" presId="urn:microsoft.com/office/officeart/2008/layout/HalfCircleOrganizationChart"/>
    <dgm:cxn modelId="{FC5C4414-DC8E-477A-8BBE-385EDD1B44B2}" type="presParOf" srcId="{5FFF43FC-4CF2-4DBB-BADC-2BEC443EABA1}" destId="{FD19A94A-BC34-408C-8635-1193B5F9EF9C}" srcOrd="2" destOrd="0" presId="urn:microsoft.com/office/officeart/2008/layout/HalfCircleOrganizationChart"/>
    <dgm:cxn modelId="{5CC063B7-C061-455C-9B9C-59507F32CA25}" type="presParOf" srcId="{DC5C68D4-D6D1-46EC-AC4C-991B9534E043}" destId="{10152E3C-DDFB-41C3-A5CD-EE6BBF5964C1}" srcOrd="28" destOrd="0" presId="urn:microsoft.com/office/officeart/2008/layout/HalfCircleOrganizationChart"/>
    <dgm:cxn modelId="{38270DF5-7EA8-476C-AAB4-51A1FD7578A2}" type="presParOf" srcId="{DC5C68D4-D6D1-46EC-AC4C-991B9534E043}" destId="{BBE9948A-0D7E-49BF-A3B4-5E3B37D30BC7}" srcOrd="29" destOrd="0" presId="urn:microsoft.com/office/officeart/2008/layout/HalfCircleOrganizationChart"/>
    <dgm:cxn modelId="{732876A8-7ED8-48C0-BC9D-767B9F92A42E}" type="presParOf" srcId="{BBE9948A-0D7E-49BF-A3B4-5E3B37D30BC7}" destId="{8A489BD5-A3DC-4CFA-8D01-BCFA77B80C86}" srcOrd="0" destOrd="0" presId="urn:microsoft.com/office/officeart/2008/layout/HalfCircleOrganizationChart"/>
    <dgm:cxn modelId="{4984D2A1-3735-4DEB-896B-201DB2B649FD}" type="presParOf" srcId="{8A489BD5-A3DC-4CFA-8D01-BCFA77B80C86}" destId="{96F6131B-2FA1-4822-BF39-07F694FBBBF6}" srcOrd="0" destOrd="0" presId="urn:microsoft.com/office/officeart/2008/layout/HalfCircleOrganizationChart"/>
    <dgm:cxn modelId="{241547C3-93F9-495D-AEB2-C20F270CD306}" type="presParOf" srcId="{8A489BD5-A3DC-4CFA-8D01-BCFA77B80C86}" destId="{BD21D7FC-CBFA-4680-81D7-BF6D03E45447}" srcOrd="1" destOrd="0" presId="urn:microsoft.com/office/officeart/2008/layout/HalfCircleOrganizationChart"/>
    <dgm:cxn modelId="{7B5873B5-44F2-4565-9F59-4D7E1CBB24DE}" type="presParOf" srcId="{8A489BD5-A3DC-4CFA-8D01-BCFA77B80C86}" destId="{69571992-E3A0-4920-AACF-ACFA07A7002D}" srcOrd="2" destOrd="0" presId="urn:microsoft.com/office/officeart/2008/layout/HalfCircleOrganizationChart"/>
    <dgm:cxn modelId="{308ABB82-22ED-49FD-A1DC-D25B6CB1B670}" type="presParOf" srcId="{8A489BD5-A3DC-4CFA-8D01-BCFA77B80C86}" destId="{C35EC7CA-EEC7-44A6-9768-4F43CA6FBEF2}" srcOrd="3" destOrd="0" presId="urn:microsoft.com/office/officeart/2008/layout/HalfCircleOrganizationChart"/>
    <dgm:cxn modelId="{35FFA372-30BA-44F9-916E-D5A0C4516D56}" type="presParOf" srcId="{BBE9948A-0D7E-49BF-A3B4-5E3B37D30BC7}" destId="{78A962CB-3B01-4D78-8CC9-D5DBAED0C8D6}" srcOrd="1" destOrd="0" presId="urn:microsoft.com/office/officeart/2008/layout/HalfCircleOrganizationChart"/>
    <dgm:cxn modelId="{8BB7123E-3DFA-4830-85F7-5FC7CB461EB8}" type="presParOf" srcId="{BBE9948A-0D7E-49BF-A3B4-5E3B37D30BC7}" destId="{BD759526-EB4F-4D4D-AB28-BEE0D186D371}" srcOrd="2" destOrd="0" presId="urn:microsoft.com/office/officeart/2008/layout/HalfCircleOrganizationChart"/>
    <dgm:cxn modelId="{47BB5E8D-78E3-4E7D-841B-47959BC06DE1}" type="presParOf" srcId="{DC5C68D4-D6D1-46EC-AC4C-991B9534E043}" destId="{E1078F40-A7AD-4EDE-9EAA-58A5505B3946}" srcOrd="30" destOrd="0" presId="urn:microsoft.com/office/officeart/2008/layout/HalfCircleOrganizationChart"/>
    <dgm:cxn modelId="{0DB9F508-FC1A-40B6-91A7-784A9B8BDF5D}" type="presParOf" srcId="{DC5C68D4-D6D1-46EC-AC4C-991B9534E043}" destId="{DBD47925-3E6B-48A0-AE46-617062E1A332}" srcOrd="31" destOrd="0" presId="urn:microsoft.com/office/officeart/2008/layout/HalfCircleOrganizationChart"/>
    <dgm:cxn modelId="{2B0226AB-4004-4F81-9BF6-218F11D39A40}" type="presParOf" srcId="{DBD47925-3E6B-48A0-AE46-617062E1A332}" destId="{DC61849B-5710-4F3A-94B2-F6E8D90279F1}" srcOrd="0" destOrd="0" presId="urn:microsoft.com/office/officeart/2008/layout/HalfCircleOrganizationChart"/>
    <dgm:cxn modelId="{6ADE76E8-7102-41A0-A2C4-3980069C52B0}" type="presParOf" srcId="{DC61849B-5710-4F3A-94B2-F6E8D90279F1}" destId="{40DF3862-2EFA-4FCE-8E77-D9A24210999B}" srcOrd="0" destOrd="0" presId="urn:microsoft.com/office/officeart/2008/layout/HalfCircleOrganizationChart"/>
    <dgm:cxn modelId="{83EB80A5-894C-4105-944D-E5B9667C926F}" type="presParOf" srcId="{DC61849B-5710-4F3A-94B2-F6E8D90279F1}" destId="{D732B460-23C0-4226-941A-61CA19A36B4D}" srcOrd="1" destOrd="0" presId="urn:microsoft.com/office/officeart/2008/layout/HalfCircleOrganizationChart"/>
    <dgm:cxn modelId="{C7E02520-EED5-486B-9108-D70C63968DFB}" type="presParOf" srcId="{DC61849B-5710-4F3A-94B2-F6E8D90279F1}" destId="{5A5B5487-6073-455A-B3B0-1B268E3F879E}" srcOrd="2" destOrd="0" presId="urn:microsoft.com/office/officeart/2008/layout/HalfCircleOrganizationChart"/>
    <dgm:cxn modelId="{DA4797FC-66E3-421B-86DD-C261837A29D8}" type="presParOf" srcId="{DC61849B-5710-4F3A-94B2-F6E8D90279F1}" destId="{A4E838C6-357D-4DD8-987D-E81857ECF29B}" srcOrd="3" destOrd="0" presId="urn:microsoft.com/office/officeart/2008/layout/HalfCircleOrganizationChart"/>
    <dgm:cxn modelId="{9859382C-6699-4BD4-B0DF-5DFB4BD4D825}" type="presParOf" srcId="{DBD47925-3E6B-48A0-AE46-617062E1A332}" destId="{3FBEFCED-BF71-4E84-8C9B-6847E2558546}" srcOrd="1" destOrd="0" presId="urn:microsoft.com/office/officeart/2008/layout/HalfCircleOrganizationChart"/>
    <dgm:cxn modelId="{1376295F-7528-4ECA-9F00-1031E913C33F}" type="presParOf" srcId="{DBD47925-3E6B-48A0-AE46-617062E1A332}" destId="{E0C386C0-C3B5-4A95-BD79-C2A373F22C5C}" srcOrd="2" destOrd="0" presId="urn:microsoft.com/office/officeart/2008/layout/HalfCircleOrganizationChart"/>
    <dgm:cxn modelId="{13279262-91B2-4B40-8A8C-DE0DAF8CF776}" type="presParOf" srcId="{DC5C68D4-D6D1-46EC-AC4C-991B9534E043}" destId="{806039D1-33FB-4295-99A5-EE9FF72039EF}" srcOrd="32" destOrd="0" presId="urn:microsoft.com/office/officeart/2008/layout/HalfCircleOrganizationChart"/>
    <dgm:cxn modelId="{8D8B39B1-4A82-4F42-B434-EE92CE0AC034}" type="presParOf" srcId="{DC5C68D4-D6D1-46EC-AC4C-991B9534E043}" destId="{8BF44EB4-A24F-451D-9CE8-5A1A7243B9DF}" srcOrd="33" destOrd="0" presId="urn:microsoft.com/office/officeart/2008/layout/HalfCircleOrganizationChart"/>
    <dgm:cxn modelId="{2D600C66-989C-4842-88B4-5720E26D108D}" type="presParOf" srcId="{8BF44EB4-A24F-451D-9CE8-5A1A7243B9DF}" destId="{32426BBD-8BCB-4A2D-91A1-996653E44639}" srcOrd="0" destOrd="0" presId="urn:microsoft.com/office/officeart/2008/layout/HalfCircleOrganizationChart"/>
    <dgm:cxn modelId="{54A63D0C-59F0-4450-BD9B-59A372ABECF8}" type="presParOf" srcId="{32426BBD-8BCB-4A2D-91A1-996653E44639}" destId="{D41BC96D-DA0C-450B-B6B6-7DAC4D730CB8}" srcOrd="0" destOrd="0" presId="urn:microsoft.com/office/officeart/2008/layout/HalfCircleOrganizationChart"/>
    <dgm:cxn modelId="{B8C091A9-D142-4135-8819-6B0990D5DEAA}" type="presParOf" srcId="{32426BBD-8BCB-4A2D-91A1-996653E44639}" destId="{64F02BF5-5C12-41B8-9213-CD2483CC9E2D}" srcOrd="1" destOrd="0" presId="urn:microsoft.com/office/officeart/2008/layout/HalfCircleOrganizationChart"/>
    <dgm:cxn modelId="{46BC38FB-010F-4873-9295-DF768BF7E453}" type="presParOf" srcId="{32426BBD-8BCB-4A2D-91A1-996653E44639}" destId="{F899A7E6-CD49-46EC-B74C-7B3A70A009EC}" srcOrd="2" destOrd="0" presId="urn:microsoft.com/office/officeart/2008/layout/HalfCircleOrganizationChart"/>
    <dgm:cxn modelId="{291E5EFB-318B-47B5-A2B0-6CD635D180FB}" type="presParOf" srcId="{32426BBD-8BCB-4A2D-91A1-996653E44639}" destId="{1AA09961-66EE-4F01-B308-DC8288F8C8CA}" srcOrd="3" destOrd="0" presId="urn:microsoft.com/office/officeart/2008/layout/HalfCircleOrganizationChart"/>
    <dgm:cxn modelId="{D720F33E-92BF-4468-8BDD-A0D58313BBD1}" type="presParOf" srcId="{8BF44EB4-A24F-451D-9CE8-5A1A7243B9DF}" destId="{7BFA2724-5EAA-469A-9F5E-CD66C7A4DF6D}" srcOrd="1" destOrd="0" presId="urn:microsoft.com/office/officeart/2008/layout/HalfCircleOrganizationChart"/>
    <dgm:cxn modelId="{B873455B-47C0-4049-BEBB-E9F5D57B9B22}" type="presParOf" srcId="{8BF44EB4-A24F-451D-9CE8-5A1A7243B9DF}" destId="{59B80E59-0D4A-4D60-A938-4F31085E29E4}" srcOrd="2" destOrd="0" presId="urn:microsoft.com/office/officeart/2008/layout/HalfCircleOrganizationChart"/>
    <dgm:cxn modelId="{FE2151D6-6F2E-416E-857A-3DE98C5BC0F5}" type="presParOf" srcId="{1EC9B2F6-7333-4C6C-8B3F-4F48AD142C1C}" destId="{7C1EAA93-4B0B-4714-B4F9-3AB623CCF2B0}" srcOrd="2" destOrd="0" presId="urn:microsoft.com/office/officeart/2008/layout/HalfCircleOrganizationChart"/>
    <dgm:cxn modelId="{5C862638-FBD8-4B99-BDB9-E565D171EFB8}" type="presParOf" srcId="{7C1EAA93-4B0B-4714-B4F9-3AB623CCF2B0}" destId="{17A8FA56-E3AA-41EB-869C-7482B7A1151E}" srcOrd="0" destOrd="0" presId="urn:microsoft.com/office/officeart/2008/layout/HalfCircleOrganizationChart"/>
    <dgm:cxn modelId="{19B657A1-D383-403E-A2E1-B1227168E981}" type="presParOf" srcId="{7C1EAA93-4B0B-4714-B4F9-3AB623CCF2B0}" destId="{42F98046-EDE5-4348-97BA-19828D3D630F}" srcOrd="1" destOrd="0" presId="urn:microsoft.com/office/officeart/2008/layout/HalfCircleOrganizationChart"/>
    <dgm:cxn modelId="{FBF168C0-A6AF-4426-AEEB-3822C0B1DBA5}" type="presParOf" srcId="{42F98046-EDE5-4348-97BA-19828D3D630F}" destId="{08CB116E-B1F0-4B9C-BF00-03A10D8D9432}" srcOrd="0" destOrd="0" presId="urn:microsoft.com/office/officeart/2008/layout/HalfCircleOrganizationChart"/>
    <dgm:cxn modelId="{358F65BC-1796-42CF-B732-9E057B7883EA}" type="presParOf" srcId="{08CB116E-B1F0-4B9C-BF00-03A10D8D9432}" destId="{1C927C45-DD63-4590-82DE-B79EB5B905E4}" srcOrd="0" destOrd="0" presId="urn:microsoft.com/office/officeart/2008/layout/HalfCircleOrganizationChart"/>
    <dgm:cxn modelId="{DBBAB48D-B020-4342-8D44-83E57868206E}" type="presParOf" srcId="{08CB116E-B1F0-4B9C-BF00-03A10D8D9432}" destId="{ABC37B8F-6924-4F3E-B4A7-8CB0C03A6B96}" srcOrd="1" destOrd="0" presId="urn:microsoft.com/office/officeart/2008/layout/HalfCircleOrganizationChart"/>
    <dgm:cxn modelId="{280F4F75-59C8-45FB-A08A-1E1C698B6827}" type="presParOf" srcId="{08CB116E-B1F0-4B9C-BF00-03A10D8D9432}" destId="{3B329086-AEFE-43EC-94C7-1E706FC110A9}" srcOrd="2" destOrd="0" presId="urn:microsoft.com/office/officeart/2008/layout/HalfCircleOrganizationChart"/>
    <dgm:cxn modelId="{08A4B158-65CC-4012-B373-9422E6522B6B}" type="presParOf" srcId="{08CB116E-B1F0-4B9C-BF00-03A10D8D9432}" destId="{C3546A2F-F716-4342-8A8A-FCBB7CF502B6}" srcOrd="3" destOrd="0" presId="urn:microsoft.com/office/officeart/2008/layout/HalfCircleOrganizationChart"/>
    <dgm:cxn modelId="{4D1A8579-D406-421F-A607-A3F2DE99EEE1}" type="presParOf" srcId="{42F98046-EDE5-4348-97BA-19828D3D630F}" destId="{F4990B64-D746-48BB-8DD1-2AB0D093A4BF}" srcOrd="1" destOrd="0" presId="urn:microsoft.com/office/officeart/2008/layout/HalfCircleOrganizationChart"/>
    <dgm:cxn modelId="{C8B10A79-9FC3-4761-878B-BD971C352808}" type="presParOf" srcId="{42F98046-EDE5-4348-97BA-19828D3D630F}" destId="{13BCEF7F-8DCF-49AC-AD2F-68D0EADEF8A8}" srcOrd="2" destOrd="0" presId="urn:microsoft.com/office/officeart/2008/layout/HalfCircleOrganizationChart"/>
    <dgm:cxn modelId="{58AC73D2-80BF-47AF-8E22-8D34147C2567}" type="presParOf" srcId="{7C1EAA93-4B0B-4714-B4F9-3AB623CCF2B0}" destId="{25ED9AA6-22D2-4078-8B94-F089F3380EA1}" srcOrd="2" destOrd="0" presId="urn:microsoft.com/office/officeart/2008/layout/HalfCircleOrganizationChart"/>
    <dgm:cxn modelId="{C381C362-690D-476A-880F-FA6F3A095DCA}" type="presParOf" srcId="{7C1EAA93-4B0B-4714-B4F9-3AB623CCF2B0}" destId="{B8F6E31F-F48C-4700-844A-1B4A6FF507CB}" srcOrd="3" destOrd="0" presId="urn:microsoft.com/office/officeart/2008/layout/HalfCircleOrganizationChart"/>
    <dgm:cxn modelId="{0E8D4981-CCA1-4F4B-8ECB-EB2F3D79EE7D}" type="presParOf" srcId="{B8F6E31F-F48C-4700-844A-1B4A6FF507CB}" destId="{F3FFA103-C045-494C-B7EF-66B05DACA9E4}" srcOrd="0" destOrd="0" presId="urn:microsoft.com/office/officeart/2008/layout/HalfCircleOrganizationChart"/>
    <dgm:cxn modelId="{7C2E6086-E4F4-4BB9-A712-BD43B24F286E}" type="presParOf" srcId="{F3FFA103-C045-494C-B7EF-66B05DACA9E4}" destId="{1B6E6708-B313-4644-8CF6-8E98BC21FC65}" srcOrd="0" destOrd="0" presId="urn:microsoft.com/office/officeart/2008/layout/HalfCircleOrganizationChart"/>
    <dgm:cxn modelId="{D37DD73F-CE96-4DF6-9300-E94DB3A9E0E5}" type="presParOf" srcId="{F3FFA103-C045-494C-B7EF-66B05DACA9E4}" destId="{C9852C79-10F5-4480-AC2C-2CF5251ECDD6}" srcOrd="1" destOrd="0" presId="urn:microsoft.com/office/officeart/2008/layout/HalfCircleOrganizationChart"/>
    <dgm:cxn modelId="{37B568FB-CEDE-4A77-9C11-A5B430E92C7D}" type="presParOf" srcId="{F3FFA103-C045-494C-B7EF-66B05DACA9E4}" destId="{975B5087-67E9-4735-ADDF-4CEA88B56A8D}" srcOrd="2" destOrd="0" presId="urn:microsoft.com/office/officeart/2008/layout/HalfCircleOrganizationChart"/>
    <dgm:cxn modelId="{B74E15AD-4512-4DBF-87F3-5C3917E7F65D}" type="presParOf" srcId="{F3FFA103-C045-494C-B7EF-66B05DACA9E4}" destId="{C3D8B6EE-D59D-4470-A04A-C66857A0923D}" srcOrd="3" destOrd="0" presId="urn:microsoft.com/office/officeart/2008/layout/HalfCircleOrganizationChart"/>
    <dgm:cxn modelId="{3B42D424-29DE-4EBB-8AB7-40291761C15A}" type="presParOf" srcId="{B8F6E31F-F48C-4700-844A-1B4A6FF507CB}" destId="{935A04CF-D570-4396-BB17-09086DCBCD18}" srcOrd="1" destOrd="0" presId="urn:microsoft.com/office/officeart/2008/layout/HalfCircleOrganizationChart"/>
    <dgm:cxn modelId="{616A186B-5F0A-4D6E-BCD0-EDB7EBB07027}" type="presParOf" srcId="{B8F6E31F-F48C-4700-844A-1B4A6FF507CB}" destId="{378F1111-4D96-4940-9D52-814C2E630FA3}" srcOrd="2" destOrd="0" presId="urn:microsoft.com/office/officeart/2008/layout/HalfCircleOrganizationChart"/>
    <dgm:cxn modelId="{DEA0A2D0-A7A1-47AB-9378-30AF74EB3754}" type="presParOf" srcId="{A3D38BF0-A5A2-4374-A8C3-C3364D693C90}" destId="{21FA8D2F-7830-41C6-99A7-EDFEA7A05808}" srcOrd="1" destOrd="0" presId="urn:microsoft.com/office/officeart/2008/layout/HalfCircleOrganizationChart"/>
    <dgm:cxn modelId="{84CB842A-5724-4762-9023-A62227EB7FDB}" type="presParOf" srcId="{21FA8D2F-7830-41C6-99A7-EDFEA7A05808}" destId="{4E447E2B-41FA-4848-AE02-DD3F9DC05973}" srcOrd="0" destOrd="0" presId="urn:microsoft.com/office/officeart/2008/layout/HalfCircleOrganizationChart"/>
    <dgm:cxn modelId="{71B26461-EC1A-4073-8DD1-68EB54A74C54}" type="presParOf" srcId="{4E447E2B-41FA-4848-AE02-DD3F9DC05973}" destId="{4ABC0957-7BE6-459D-A4EC-E531096319D0}" srcOrd="0" destOrd="0" presId="urn:microsoft.com/office/officeart/2008/layout/HalfCircleOrganizationChart"/>
    <dgm:cxn modelId="{ED69F988-9114-4BC8-A85C-052691B7F1AA}" type="presParOf" srcId="{4E447E2B-41FA-4848-AE02-DD3F9DC05973}" destId="{05DAF685-7204-4661-8AEC-6CA494567D23}" srcOrd="1" destOrd="0" presId="urn:microsoft.com/office/officeart/2008/layout/HalfCircleOrganizationChart"/>
    <dgm:cxn modelId="{DB48A4F5-3FF4-42FC-A90E-B2A96A340126}" type="presParOf" srcId="{4E447E2B-41FA-4848-AE02-DD3F9DC05973}" destId="{2D2E62F8-45B3-4E50-9681-5DA39507C74E}" srcOrd="2" destOrd="0" presId="urn:microsoft.com/office/officeart/2008/layout/HalfCircleOrganizationChart"/>
    <dgm:cxn modelId="{7D73C229-F685-43E0-A9E7-928EBADE4548}" type="presParOf" srcId="{4E447E2B-41FA-4848-AE02-DD3F9DC05973}" destId="{189778C3-9F48-49C8-9EFB-C2788EEA1784}" srcOrd="3" destOrd="0" presId="urn:microsoft.com/office/officeart/2008/layout/HalfCircleOrganizationChart"/>
    <dgm:cxn modelId="{EF0B1CFB-FEFB-48B1-825D-E43F4E6330CF}" type="presParOf" srcId="{21FA8D2F-7830-41C6-99A7-EDFEA7A05808}" destId="{6F471DFE-D278-42F8-A3C0-35044FBBDC3D}" srcOrd="1" destOrd="0" presId="urn:microsoft.com/office/officeart/2008/layout/HalfCircleOrganizationChart"/>
    <dgm:cxn modelId="{BACD6372-218C-4741-8ADE-5383CF4F49AF}" type="presParOf" srcId="{6F471DFE-D278-42F8-A3C0-35044FBBDC3D}" destId="{56B35593-4820-41F0-8A26-5FFCEF0CB202}" srcOrd="0" destOrd="0" presId="urn:microsoft.com/office/officeart/2008/layout/HalfCircleOrganizationChart"/>
    <dgm:cxn modelId="{D46E5386-6087-4F85-B912-9BE709A50B3A}" type="presParOf" srcId="{6F471DFE-D278-42F8-A3C0-35044FBBDC3D}" destId="{4D597C98-7F2C-4B09-807E-81D447D4CF08}" srcOrd="1" destOrd="0" presId="urn:microsoft.com/office/officeart/2008/layout/HalfCircleOrganizationChart"/>
    <dgm:cxn modelId="{EC65DBD5-79DD-4213-9D52-9F1743627CC8}" type="presParOf" srcId="{4D597C98-7F2C-4B09-807E-81D447D4CF08}" destId="{D24D0E5D-DEE7-44B2-AC0E-5C8D69B9A024}" srcOrd="0" destOrd="0" presId="urn:microsoft.com/office/officeart/2008/layout/HalfCircleOrganizationChart"/>
    <dgm:cxn modelId="{7CA990A3-802C-479C-BD8C-F33795C62C64}" type="presParOf" srcId="{D24D0E5D-DEE7-44B2-AC0E-5C8D69B9A024}" destId="{D7D409C5-CBC5-4CC9-8173-0BB43134977F}" srcOrd="0" destOrd="0" presId="urn:microsoft.com/office/officeart/2008/layout/HalfCircleOrganizationChart"/>
    <dgm:cxn modelId="{96838BDB-49E9-4EA5-97D4-CAE6B0900CB0}" type="presParOf" srcId="{D24D0E5D-DEE7-44B2-AC0E-5C8D69B9A024}" destId="{B8576005-B2C1-4331-AD12-D5A5E28612D3}" srcOrd="1" destOrd="0" presId="urn:microsoft.com/office/officeart/2008/layout/HalfCircleOrganizationChart"/>
    <dgm:cxn modelId="{9F4FE9F9-7ED7-4EE4-BBF4-71B82B761A4E}" type="presParOf" srcId="{D24D0E5D-DEE7-44B2-AC0E-5C8D69B9A024}" destId="{474AFFF9-C8C3-4FEA-BD90-0DF405535120}" srcOrd="2" destOrd="0" presId="urn:microsoft.com/office/officeart/2008/layout/HalfCircleOrganizationChart"/>
    <dgm:cxn modelId="{DBEA24DF-5C12-4F75-BB98-C16A77EA9DB6}" type="presParOf" srcId="{D24D0E5D-DEE7-44B2-AC0E-5C8D69B9A024}" destId="{75656AC0-CE33-44C8-AF67-96B3C3EF897F}" srcOrd="3" destOrd="0" presId="urn:microsoft.com/office/officeart/2008/layout/HalfCircleOrganizationChart"/>
    <dgm:cxn modelId="{542C7981-6C8E-4D3F-AEAE-B1709B4B1C68}" type="presParOf" srcId="{4D597C98-7F2C-4B09-807E-81D447D4CF08}" destId="{B81AB71E-144B-4ECB-9144-917A48567CB7}" srcOrd="1" destOrd="0" presId="urn:microsoft.com/office/officeart/2008/layout/HalfCircleOrganizationChart"/>
    <dgm:cxn modelId="{349FAA03-FBC2-46EF-938F-358A42E66704}" type="presParOf" srcId="{4D597C98-7F2C-4B09-807E-81D447D4CF08}" destId="{A4845DE4-F68A-409A-9E12-B003F59E3706}" srcOrd="2" destOrd="0" presId="urn:microsoft.com/office/officeart/2008/layout/HalfCircleOrganizationChart"/>
    <dgm:cxn modelId="{1FC330D2-5295-44C6-8E16-3431913A5E00}" type="presParOf" srcId="{6F471DFE-D278-42F8-A3C0-35044FBBDC3D}" destId="{3B647A72-2DED-478D-93BD-490734085259}" srcOrd="2" destOrd="0" presId="urn:microsoft.com/office/officeart/2008/layout/HalfCircleOrganizationChart"/>
    <dgm:cxn modelId="{B8014F0A-EAFF-4619-A17B-8110ABFDB758}" type="presParOf" srcId="{6F471DFE-D278-42F8-A3C0-35044FBBDC3D}" destId="{7AA2D663-EAB7-4C62-A061-F7265908659E}" srcOrd="3" destOrd="0" presId="urn:microsoft.com/office/officeart/2008/layout/HalfCircleOrganizationChart"/>
    <dgm:cxn modelId="{7A929A94-DDC4-4D69-9B8E-BB1518F5CB12}" type="presParOf" srcId="{7AA2D663-EAB7-4C62-A061-F7265908659E}" destId="{B6859898-248D-42A1-90FC-D66EA3B9C8FC}" srcOrd="0" destOrd="0" presId="urn:microsoft.com/office/officeart/2008/layout/HalfCircleOrganizationChart"/>
    <dgm:cxn modelId="{DDBEAF9A-D15A-4387-9AA5-C419A403947B}" type="presParOf" srcId="{B6859898-248D-42A1-90FC-D66EA3B9C8FC}" destId="{8B6ED0EC-5E32-4571-903A-E152207F96BA}" srcOrd="0" destOrd="0" presId="urn:microsoft.com/office/officeart/2008/layout/HalfCircleOrganizationChart"/>
    <dgm:cxn modelId="{6F109AE1-FCC8-45A6-85E5-26EAF187DC53}" type="presParOf" srcId="{B6859898-248D-42A1-90FC-D66EA3B9C8FC}" destId="{4F91D087-FF5E-42DC-B60D-3DE6DC8E2E28}" srcOrd="1" destOrd="0" presId="urn:microsoft.com/office/officeart/2008/layout/HalfCircleOrganizationChart"/>
    <dgm:cxn modelId="{27618EE7-04FF-4D20-9D98-20EA01916943}" type="presParOf" srcId="{B6859898-248D-42A1-90FC-D66EA3B9C8FC}" destId="{20AC4DD5-C709-4B92-A0DD-03F7C3401183}" srcOrd="2" destOrd="0" presId="urn:microsoft.com/office/officeart/2008/layout/HalfCircleOrganizationChart"/>
    <dgm:cxn modelId="{4FFE1299-3710-47D4-893E-D814462F9972}" type="presParOf" srcId="{B6859898-248D-42A1-90FC-D66EA3B9C8FC}" destId="{D41753AA-E92A-4F21-A8C9-D452727FEAE6}" srcOrd="3" destOrd="0" presId="urn:microsoft.com/office/officeart/2008/layout/HalfCircleOrganizationChart"/>
    <dgm:cxn modelId="{2E77D2F4-F36A-4425-8D39-52830AF2BA9F}" type="presParOf" srcId="{7AA2D663-EAB7-4C62-A061-F7265908659E}" destId="{F784EF23-8F54-424B-8C51-C956741D665D}" srcOrd="1" destOrd="0" presId="urn:microsoft.com/office/officeart/2008/layout/HalfCircleOrganizationChart"/>
    <dgm:cxn modelId="{7AE29724-CED9-4DD8-AC35-BFB3B0EFB833}" type="presParOf" srcId="{7AA2D663-EAB7-4C62-A061-F7265908659E}" destId="{964451B7-8CCF-4490-A8D4-E89E9CDF1983}" srcOrd="2" destOrd="0" presId="urn:microsoft.com/office/officeart/2008/layout/HalfCircleOrganizationChart"/>
    <dgm:cxn modelId="{50C3D54D-F1D0-4B30-A243-A634C0FF3EDC}" type="presParOf" srcId="{6F471DFE-D278-42F8-A3C0-35044FBBDC3D}" destId="{AA23DECC-3CF4-485E-904A-AE152C374EDB}" srcOrd="4" destOrd="0" presId="urn:microsoft.com/office/officeart/2008/layout/HalfCircleOrganizationChart"/>
    <dgm:cxn modelId="{6FC20C47-DC6F-4A78-B34C-8CDCC608A113}" type="presParOf" srcId="{6F471DFE-D278-42F8-A3C0-35044FBBDC3D}" destId="{D7C127BF-5417-44AD-A1CC-C886A0CACBA8}" srcOrd="5" destOrd="0" presId="urn:microsoft.com/office/officeart/2008/layout/HalfCircleOrganizationChart"/>
    <dgm:cxn modelId="{E5CA7FF0-AA95-4861-93A2-9B678590DD5D}" type="presParOf" srcId="{D7C127BF-5417-44AD-A1CC-C886A0CACBA8}" destId="{73019E7A-FE26-450D-B0B6-6614561D0867}" srcOrd="0" destOrd="0" presId="urn:microsoft.com/office/officeart/2008/layout/HalfCircleOrganizationChart"/>
    <dgm:cxn modelId="{4929FD56-499A-4765-86AF-6C6BE0A58703}" type="presParOf" srcId="{73019E7A-FE26-450D-B0B6-6614561D0867}" destId="{D80DF00F-49FC-41B0-B582-74C95D54EAEB}" srcOrd="0" destOrd="0" presId="urn:microsoft.com/office/officeart/2008/layout/HalfCircleOrganizationChart"/>
    <dgm:cxn modelId="{B251C1A6-56C3-492A-96CB-7AD5E676C695}" type="presParOf" srcId="{73019E7A-FE26-450D-B0B6-6614561D0867}" destId="{CCDB0499-ED0D-476B-94E7-E10FC036DC34}" srcOrd="1" destOrd="0" presId="urn:microsoft.com/office/officeart/2008/layout/HalfCircleOrganizationChart"/>
    <dgm:cxn modelId="{FB0E2377-58DA-4F8D-BADB-75089C946F80}" type="presParOf" srcId="{73019E7A-FE26-450D-B0B6-6614561D0867}" destId="{BCEF75D9-69DC-46A5-8857-0283E46AD48A}" srcOrd="2" destOrd="0" presId="urn:microsoft.com/office/officeart/2008/layout/HalfCircleOrganizationChart"/>
    <dgm:cxn modelId="{2235F565-15DC-4241-8859-B02AC54E2AF6}" type="presParOf" srcId="{73019E7A-FE26-450D-B0B6-6614561D0867}" destId="{3162965F-57AB-4B52-B9B2-93659C47F3FC}" srcOrd="3" destOrd="0" presId="urn:microsoft.com/office/officeart/2008/layout/HalfCircleOrganizationChart"/>
    <dgm:cxn modelId="{C764610F-082C-4A70-B894-D6D09C3497A0}" type="presParOf" srcId="{D7C127BF-5417-44AD-A1CC-C886A0CACBA8}" destId="{B87411F0-A597-47AC-A9D0-2B5C188413F7}" srcOrd="1" destOrd="0" presId="urn:microsoft.com/office/officeart/2008/layout/HalfCircleOrganizationChart"/>
    <dgm:cxn modelId="{431EC446-E214-4516-B93E-682D18615D93}" type="presParOf" srcId="{D7C127BF-5417-44AD-A1CC-C886A0CACBA8}" destId="{DF311627-5F87-48C6-946E-EF1CAB38B5BC}" srcOrd="2" destOrd="0" presId="urn:microsoft.com/office/officeart/2008/layout/HalfCircleOrganizationChart"/>
    <dgm:cxn modelId="{C97AF634-D21D-4F44-8331-48EE4BA29D6B}" type="presParOf" srcId="{6F471DFE-D278-42F8-A3C0-35044FBBDC3D}" destId="{668D3FA2-1AEE-4DE9-877D-48D9EBD443C6}" srcOrd="6" destOrd="0" presId="urn:microsoft.com/office/officeart/2008/layout/HalfCircleOrganizationChart"/>
    <dgm:cxn modelId="{71F92834-0DC2-4FDB-B73A-53BC166F8149}" type="presParOf" srcId="{6F471DFE-D278-42F8-A3C0-35044FBBDC3D}" destId="{AE56C48F-DC0F-430A-82F9-B6F157B867B8}" srcOrd="7" destOrd="0" presId="urn:microsoft.com/office/officeart/2008/layout/HalfCircleOrganizationChart"/>
    <dgm:cxn modelId="{AC62045E-BA7F-4A6A-86D0-5A9C8FD9D2E8}" type="presParOf" srcId="{AE56C48F-DC0F-430A-82F9-B6F157B867B8}" destId="{81F7FDD6-2A93-4F59-B229-BB96FA84E8D7}" srcOrd="0" destOrd="0" presId="urn:microsoft.com/office/officeart/2008/layout/HalfCircleOrganizationChart"/>
    <dgm:cxn modelId="{2CCAFB47-A416-4BB6-A4FF-D1A8EEC104D4}" type="presParOf" srcId="{81F7FDD6-2A93-4F59-B229-BB96FA84E8D7}" destId="{74B5B01B-7841-4951-BB9A-783751E1563A}" srcOrd="0" destOrd="0" presId="urn:microsoft.com/office/officeart/2008/layout/HalfCircleOrganizationChart"/>
    <dgm:cxn modelId="{2C11CEBE-F750-4412-B377-682B9B79CBFB}" type="presParOf" srcId="{81F7FDD6-2A93-4F59-B229-BB96FA84E8D7}" destId="{F717CE86-CCAD-44A8-8D4E-0A5CD11C7D3B}" srcOrd="1" destOrd="0" presId="urn:microsoft.com/office/officeart/2008/layout/HalfCircleOrganizationChart"/>
    <dgm:cxn modelId="{987F53A0-28EF-4BC4-A4BC-AA2A86448E5D}" type="presParOf" srcId="{81F7FDD6-2A93-4F59-B229-BB96FA84E8D7}" destId="{4F5417BE-9C3D-4D27-9097-947C1D5E5BAC}" srcOrd="2" destOrd="0" presId="urn:microsoft.com/office/officeart/2008/layout/HalfCircleOrganizationChart"/>
    <dgm:cxn modelId="{70DED4C2-D503-434C-81AC-9F0EBE476DF1}" type="presParOf" srcId="{81F7FDD6-2A93-4F59-B229-BB96FA84E8D7}" destId="{E7290BC3-A829-452E-9B3C-0220930C42B1}" srcOrd="3" destOrd="0" presId="urn:microsoft.com/office/officeart/2008/layout/HalfCircleOrganizationChart"/>
    <dgm:cxn modelId="{56F0AF5D-86DF-469E-BC2A-E7DB656EA79A}" type="presParOf" srcId="{AE56C48F-DC0F-430A-82F9-B6F157B867B8}" destId="{B51CB5FF-9D10-45EA-9821-7076FFF1D6FE}" srcOrd="1" destOrd="0" presId="urn:microsoft.com/office/officeart/2008/layout/HalfCircleOrganizationChart"/>
    <dgm:cxn modelId="{B7E2E50D-B181-4DC8-9E8E-4A3B00AEEF97}" type="presParOf" srcId="{B51CB5FF-9D10-45EA-9821-7076FFF1D6FE}" destId="{C7CADB60-C35F-4E94-87A1-8D018ACC2DEA}" srcOrd="0" destOrd="0" presId="urn:microsoft.com/office/officeart/2008/layout/HalfCircleOrganizationChart"/>
    <dgm:cxn modelId="{05F28B06-A3FB-42BB-9296-3816AF756A70}" type="presParOf" srcId="{B51CB5FF-9D10-45EA-9821-7076FFF1D6FE}" destId="{6F291363-05D7-4E2F-A3DF-2889C0E5288C}" srcOrd="1" destOrd="0" presId="urn:microsoft.com/office/officeart/2008/layout/HalfCircleOrganizationChart"/>
    <dgm:cxn modelId="{94A3430A-3DBA-415A-B9AF-7F5111E3B82A}" type="presParOf" srcId="{6F291363-05D7-4E2F-A3DF-2889C0E5288C}" destId="{D7263703-9BC7-402E-926C-3E1FF841740E}" srcOrd="0" destOrd="0" presId="urn:microsoft.com/office/officeart/2008/layout/HalfCircleOrganizationChart"/>
    <dgm:cxn modelId="{78009517-8E66-4F35-8175-62BB4C55F6A6}" type="presParOf" srcId="{D7263703-9BC7-402E-926C-3E1FF841740E}" destId="{EDCF15B6-EE43-48A8-84D9-253344E3D59E}" srcOrd="0" destOrd="0" presId="urn:microsoft.com/office/officeart/2008/layout/HalfCircleOrganizationChart"/>
    <dgm:cxn modelId="{8E49000D-6C5B-4711-B463-BBE5E2E8A59B}" type="presParOf" srcId="{D7263703-9BC7-402E-926C-3E1FF841740E}" destId="{6CF84B7F-5A18-4267-8A8B-18E8BCE78481}" srcOrd="1" destOrd="0" presId="urn:microsoft.com/office/officeart/2008/layout/HalfCircleOrganizationChart"/>
    <dgm:cxn modelId="{9A3D5CD8-40BF-4976-A451-C758E70AC417}" type="presParOf" srcId="{D7263703-9BC7-402E-926C-3E1FF841740E}" destId="{1AEACBE4-131E-450C-8D2C-0C1F4D8F32DC}" srcOrd="2" destOrd="0" presId="urn:microsoft.com/office/officeart/2008/layout/HalfCircleOrganizationChart"/>
    <dgm:cxn modelId="{AB1CA82C-1502-40F7-B743-37AAB115373C}" type="presParOf" srcId="{D7263703-9BC7-402E-926C-3E1FF841740E}" destId="{84BF29FA-AD42-492B-9B4F-60C3F9CB19F4}" srcOrd="3" destOrd="0" presId="urn:microsoft.com/office/officeart/2008/layout/HalfCircleOrganizationChart"/>
    <dgm:cxn modelId="{04A08846-3126-4B9C-B943-3A6D329C5846}" type="presParOf" srcId="{6F291363-05D7-4E2F-A3DF-2889C0E5288C}" destId="{04E15545-6FEF-4658-B2AC-0A4D0CD9F806}" srcOrd="1" destOrd="0" presId="urn:microsoft.com/office/officeart/2008/layout/HalfCircleOrganizationChart"/>
    <dgm:cxn modelId="{FA3C6AA2-694A-4CB4-BEF6-7CFE55E0AA11}" type="presParOf" srcId="{6F291363-05D7-4E2F-A3DF-2889C0E5288C}" destId="{EA3329FF-43B7-4098-A7AA-ACE2C3AB8DDA}" srcOrd="2" destOrd="0" presId="urn:microsoft.com/office/officeart/2008/layout/HalfCircleOrganizationChart"/>
    <dgm:cxn modelId="{EE9D0B85-514F-4BD5-800C-91D02623A3A4}" type="presParOf" srcId="{B51CB5FF-9D10-45EA-9821-7076FFF1D6FE}" destId="{9E12E7B0-EB81-443A-8C93-DC4E3B20F5A1}" srcOrd="2" destOrd="0" presId="urn:microsoft.com/office/officeart/2008/layout/HalfCircleOrganizationChart"/>
    <dgm:cxn modelId="{68AF7AEB-3B06-41D7-A688-4D987ED11F49}" type="presParOf" srcId="{B51CB5FF-9D10-45EA-9821-7076FFF1D6FE}" destId="{6C49CBC1-0368-47B4-BB27-416A4E0DF00A}" srcOrd="3" destOrd="0" presId="urn:microsoft.com/office/officeart/2008/layout/HalfCircleOrganizationChart"/>
    <dgm:cxn modelId="{F68ABB32-D7DB-4556-91E8-97DFB9ACF8AD}" type="presParOf" srcId="{6C49CBC1-0368-47B4-BB27-416A4E0DF00A}" destId="{3ADFA849-ED48-4134-BE67-B77D6BDC6AF3}" srcOrd="0" destOrd="0" presId="urn:microsoft.com/office/officeart/2008/layout/HalfCircleOrganizationChart"/>
    <dgm:cxn modelId="{28BB5C58-01AA-4FD5-BBD8-3C2BCBD4B04C}" type="presParOf" srcId="{3ADFA849-ED48-4134-BE67-B77D6BDC6AF3}" destId="{A1241E68-F4C8-443C-A078-7B5EDC5FE3A9}" srcOrd="0" destOrd="0" presId="urn:microsoft.com/office/officeart/2008/layout/HalfCircleOrganizationChart"/>
    <dgm:cxn modelId="{3A28345C-6030-4F9B-A279-B5B4041FA522}" type="presParOf" srcId="{3ADFA849-ED48-4134-BE67-B77D6BDC6AF3}" destId="{32743A26-B6AA-4EC6-8C7B-38A22CCD2F8E}" srcOrd="1" destOrd="0" presId="urn:microsoft.com/office/officeart/2008/layout/HalfCircleOrganizationChart"/>
    <dgm:cxn modelId="{2F5CE55B-B7F7-475E-903D-7F948EBB1048}" type="presParOf" srcId="{3ADFA849-ED48-4134-BE67-B77D6BDC6AF3}" destId="{FE1A65D1-7F74-4A6D-8515-1A6D8586D25F}" srcOrd="2" destOrd="0" presId="urn:microsoft.com/office/officeart/2008/layout/HalfCircleOrganizationChart"/>
    <dgm:cxn modelId="{BAB8825C-05AD-4E2A-8AF0-20B864C6715B}" type="presParOf" srcId="{3ADFA849-ED48-4134-BE67-B77D6BDC6AF3}" destId="{7336B569-939F-4092-9A96-2C75769C54D8}" srcOrd="3" destOrd="0" presId="urn:microsoft.com/office/officeart/2008/layout/HalfCircleOrganizationChart"/>
    <dgm:cxn modelId="{BD56CEC2-2B9A-45A2-B3E6-7AACC0715F84}" type="presParOf" srcId="{6C49CBC1-0368-47B4-BB27-416A4E0DF00A}" destId="{31C9626B-07BF-49CA-9B42-91BC8213C9DA}" srcOrd="1" destOrd="0" presId="urn:microsoft.com/office/officeart/2008/layout/HalfCircleOrganizationChart"/>
    <dgm:cxn modelId="{967C5366-E2FE-48A7-93D5-369EA9DD1FB3}" type="presParOf" srcId="{6C49CBC1-0368-47B4-BB27-416A4E0DF00A}" destId="{5C9C4DFB-1BB8-4BDD-89A1-17DA0599F11B}" srcOrd="2" destOrd="0" presId="urn:microsoft.com/office/officeart/2008/layout/HalfCircleOrganizationChart"/>
    <dgm:cxn modelId="{A430CFA6-2C16-4B2B-98E0-D7EFE1912A47}" type="presParOf" srcId="{B51CB5FF-9D10-45EA-9821-7076FFF1D6FE}" destId="{D34F599C-F5BE-4DDC-838B-D47CAD4E10DB}" srcOrd="4" destOrd="0" presId="urn:microsoft.com/office/officeart/2008/layout/HalfCircleOrganizationChart"/>
    <dgm:cxn modelId="{ACCC591A-F598-42A1-8F50-4A7F934DC5E1}" type="presParOf" srcId="{B51CB5FF-9D10-45EA-9821-7076FFF1D6FE}" destId="{3FB07121-5068-40F3-AAC3-278A07942C30}" srcOrd="5" destOrd="0" presId="urn:microsoft.com/office/officeart/2008/layout/HalfCircleOrganizationChart"/>
    <dgm:cxn modelId="{8D452417-4721-4BD5-9EAC-2D109E54B409}" type="presParOf" srcId="{3FB07121-5068-40F3-AAC3-278A07942C30}" destId="{5283F3FD-47C6-4DF2-B664-2B00316ABF6F}" srcOrd="0" destOrd="0" presId="urn:microsoft.com/office/officeart/2008/layout/HalfCircleOrganizationChart"/>
    <dgm:cxn modelId="{A1B205AB-F69E-47D0-87DE-E1EFBBF80351}" type="presParOf" srcId="{5283F3FD-47C6-4DF2-B664-2B00316ABF6F}" destId="{02AEE916-17E6-4DED-AAF4-103E59585794}" srcOrd="0" destOrd="0" presId="urn:microsoft.com/office/officeart/2008/layout/HalfCircleOrganizationChart"/>
    <dgm:cxn modelId="{732871B2-5C78-4B62-BF7F-1CC1EC14D089}" type="presParOf" srcId="{5283F3FD-47C6-4DF2-B664-2B00316ABF6F}" destId="{A117E6CC-53DA-452B-827E-8E9790B9E312}" srcOrd="1" destOrd="0" presId="urn:microsoft.com/office/officeart/2008/layout/HalfCircleOrganizationChart"/>
    <dgm:cxn modelId="{B908E433-24D4-4EB2-9796-9C5A665C8EA4}" type="presParOf" srcId="{5283F3FD-47C6-4DF2-B664-2B00316ABF6F}" destId="{DC3629A0-0A3D-4980-A4D5-EAEC441249C3}" srcOrd="2" destOrd="0" presId="urn:microsoft.com/office/officeart/2008/layout/HalfCircleOrganizationChart"/>
    <dgm:cxn modelId="{88ECE655-4620-4805-8AB0-2AD57860CABA}" type="presParOf" srcId="{5283F3FD-47C6-4DF2-B664-2B00316ABF6F}" destId="{D05FB84E-CC00-4AD7-9E2E-B5CF451C19B4}" srcOrd="3" destOrd="0" presId="urn:microsoft.com/office/officeart/2008/layout/HalfCircleOrganizationChart"/>
    <dgm:cxn modelId="{2F1550DC-560A-499E-BE39-3D0D450580BE}" type="presParOf" srcId="{3FB07121-5068-40F3-AAC3-278A07942C30}" destId="{74EB7FC0-365A-4B57-8FC0-874D3E9FC2C3}" srcOrd="1" destOrd="0" presId="urn:microsoft.com/office/officeart/2008/layout/HalfCircleOrganizationChart"/>
    <dgm:cxn modelId="{7248456E-8B4E-478B-9B9E-96168DA611B8}" type="presParOf" srcId="{3FB07121-5068-40F3-AAC3-278A07942C30}" destId="{7EBA7F03-06D3-4D03-B8AC-A9D77BE3ABFE}" srcOrd="2" destOrd="0" presId="urn:microsoft.com/office/officeart/2008/layout/HalfCircleOrganizationChart"/>
    <dgm:cxn modelId="{C0A25116-2D9B-4186-8B45-5F636AD2C80C}" type="presParOf" srcId="{AE56C48F-DC0F-430A-82F9-B6F157B867B8}" destId="{9208C6B5-645E-40CA-BFA3-4AF6E739520A}" srcOrd="2" destOrd="0" presId="urn:microsoft.com/office/officeart/2008/layout/HalfCircleOrganizationChart"/>
    <dgm:cxn modelId="{16C243BA-5558-456B-94B9-73E952732F90}" type="presParOf" srcId="{21FA8D2F-7830-41C6-99A7-EDFEA7A05808}" destId="{92D7FABD-987F-4730-B81D-326382F656A4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1C175EC-9639-4DBB-8A60-6E280C23EDFE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014BCAA2-2D3B-4BD2-BB52-4BD33F556DAD}">
      <dgm:prSet phldrT="[Szöveg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>
          <a:solidFill>
            <a:srgbClr val="FF0000"/>
          </a:solidFill>
        </a:ln>
      </dgm:spPr>
      <dgm:t>
        <a:bodyPr/>
        <a:lstStyle/>
        <a:p>
          <a:r>
            <a:rPr lang="hu-H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Választható adózási formák 2013-ban</a:t>
          </a:r>
          <a:endParaRPr lang="hu-HU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0028292E-BD49-4F8E-8645-582DFD422288}" type="parTrans" cxnId="{B87792D7-224A-4A80-AFA9-F34D520A28CC}">
      <dgm:prSet/>
      <dgm:spPr/>
      <dgm:t>
        <a:bodyPr/>
        <a:lstStyle/>
        <a:p>
          <a:endParaRPr lang="hu-HU"/>
        </a:p>
      </dgm:t>
    </dgm:pt>
    <dgm:pt modelId="{4BEE905C-2439-44E2-8992-47957A33D7A2}" type="sibTrans" cxnId="{B87792D7-224A-4A80-AFA9-F34D520A28CC}">
      <dgm:prSet/>
      <dgm:spPr/>
      <dgm:t>
        <a:bodyPr/>
        <a:lstStyle/>
        <a:p>
          <a:endParaRPr lang="hu-HU"/>
        </a:p>
      </dgm:t>
    </dgm:pt>
    <dgm:pt modelId="{96FF881C-F281-460F-BCB0-EC47AD5F0D61}">
      <dgm:prSet phldrT="[Szöveg]" custT="1"/>
      <dgm:spPr/>
      <dgm:t>
        <a:bodyPr/>
        <a:lstStyle/>
        <a:p>
          <a:r>
            <a:rPr lang="hu-HU" sz="2000" dirty="0" smtClean="0">
              <a:latin typeface="Times New Roman" pitchFamily="18" charset="0"/>
              <a:cs typeface="Times New Roman" pitchFamily="18" charset="0"/>
            </a:rPr>
            <a:t>Egyszerűsített vállalkozói adó (eva)</a:t>
          </a:r>
          <a:endParaRPr lang="hu-HU" sz="2000" dirty="0">
            <a:latin typeface="Times New Roman" pitchFamily="18" charset="0"/>
            <a:cs typeface="Times New Roman" pitchFamily="18" charset="0"/>
          </a:endParaRPr>
        </a:p>
      </dgm:t>
    </dgm:pt>
    <dgm:pt modelId="{6DC078D5-48B0-46DF-955F-8BDC1E976BD6}" type="parTrans" cxnId="{AEA7AC5C-554D-4707-B95D-CB44FA8B683F}">
      <dgm:prSet custT="1"/>
      <dgm:spPr/>
      <dgm:t>
        <a:bodyPr/>
        <a:lstStyle/>
        <a:p>
          <a:endParaRPr lang="hu-HU" sz="2000">
            <a:latin typeface="Times New Roman" pitchFamily="18" charset="0"/>
            <a:cs typeface="Times New Roman" pitchFamily="18" charset="0"/>
          </a:endParaRPr>
        </a:p>
      </dgm:t>
    </dgm:pt>
    <dgm:pt modelId="{090BC7F6-5C46-4A57-B170-BE08571D9D71}" type="sibTrans" cxnId="{AEA7AC5C-554D-4707-B95D-CB44FA8B683F}">
      <dgm:prSet/>
      <dgm:spPr/>
      <dgm:t>
        <a:bodyPr/>
        <a:lstStyle/>
        <a:p>
          <a:endParaRPr lang="hu-HU"/>
        </a:p>
      </dgm:t>
    </dgm:pt>
    <dgm:pt modelId="{667633C5-D353-4A74-835B-7A927933B82E}">
      <dgm:prSet phldrT="[Szöveg]" custT="1"/>
      <dgm:spPr/>
      <dgm:t>
        <a:bodyPr/>
        <a:lstStyle/>
        <a:p>
          <a:r>
            <a:rPr lang="hu-HU" sz="2000" dirty="0" smtClean="0">
              <a:latin typeface="Times New Roman" pitchFamily="18" charset="0"/>
              <a:cs typeface="Times New Roman" pitchFamily="18" charset="0"/>
            </a:rPr>
            <a:t>Egyszerűsített közteherviselési hozzájárulás (EKHO)</a:t>
          </a:r>
          <a:endParaRPr lang="hu-HU" sz="2000" dirty="0">
            <a:latin typeface="Times New Roman" pitchFamily="18" charset="0"/>
            <a:cs typeface="Times New Roman" pitchFamily="18" charset="0"/>
          </a:endParaRPr>
        </a:p>
      </dgm:t>
    </dgm:pt>
    <dgm:pt modelId="{0AC9E953-775F-4CFB-AA8A-50B33AEC13C5}" type="parTrans" cxnId="{E39DD231-314C-4CC1-99BA-82407A8F02B4}">
      <dgm:prSet custT="1"/>
      <dgm:spPr/>
      <dgm:t>
        <a:bodyPr/>
        <a:lstStyle/>
        <a:p>
          <a:endParaRPr lang="hu-HU" sz="2000">
            <a:latin typeface="Times New Roman" pitchFamily="18" charset="0"/>
            <a:cs typeface="Times New Roman" pitchFamily="18" charset="0"/>
          </a:endParaRPr>
        </a:p>
      </dgm:t>
    </dgm:pt>
    <dgm:pt modelId="{5CD6E186-E4B2-4B05-AAE8-02F1DB066806}" type="sibTrans" cxnId="{E39DD231-314C-4CC1-99BA-82407A8F02B4}">
      <dgm:prSet/>
      <dgm:spPr/>
      <dgm:t>
        <a:bodyPr/>
        <a:lstStyle/>
        <a:p>
          <a:endParaRPr lang="hu-HU"/>
        </a:p>
      </dgm:t>
    </dgm:pt>
    <dgm:pt modelId="{2D8B4835-716B-4326-AFDC-562DD8921E1C}">
      <dgm:prSet phldrT="[Szöveg]" custT="1"/>
      <dgm:spPr/>
      <dgm:t>
        <a:bodyPr/>
        <a:lstStyle/>
        <a:p>
          <a:r>
            <a:rPr lang="hu-HU" sz="2000" dirty="0" smtClean="0">
              <a:latin typeface="Times New Roman" pitchFamily="18" charset="0"/>
              <a:cs typeface="Times New Roman" pitchFamily="18" charset="0"/>
            </a:rPr>
            <a:t>Kisadózó vállalkozások tételes adója (KATA)</a:t>
          </a:r>
          <a:endParaRPr lang="hu-HU" sz="2000" dirty="0">
            <a:latin typeface="Times New Roman" pitchFamily="18" charset="0"/>
            <a:cs typeface="Times New Roman" pitchFamily="18" charset="0"/>
          </a:endParaRPr>
        </a:p>
      </dgm:t>
    </dgm:pt>
    <dgm:pt modelId="{EEE77EDF-D8B2-41D8-A300-99624B1BA868}" type="parTrans" cxnId="{8A95D4B0-A676-4616-B1D9-EC2684DF4F10}">
      <dgm:prSet custT="1"/>
      <dgm:spPr/>
      <dgm:t>
        <a:bodyPr/>
        <a:lstStyle/>
        <a:p>
          <a:endParaRPr lang="hu-HU" sz="2000">
            <a:latin typeface="Times New Roman" pitchFamily="18" charset="0"/>
            <a:cs typeface="Times New Roman" pitchFamily="18" charset="0"/>
          </a:endParaRPr>
        </a:p>
      </dgm:t>
    </dgm:pt>
    <dgm:pt modelId="{2F457859-7874-4B17-96B6-1A0D2BD9AF27}" type="sibTrans" cxnId="{8A95D4B0-A676-4616-B1D9-EC2684DF4F10}">
      <dgm:prSet/>
      <dgm:spPr/>
      <dgm:t>
        <a:bodyPr/>
        <a:lstStyle/>
        <a:p>
          <a:endParaRPr lang="hu-HU"/>
        </a:p>
      </dgm:t>
    </dgm:pt>
    <dgm:pt modelId="{9ADB9882-2FFC-49A6-BE08-033809E8535A}">
      <dgm:prSet custT="1"/>
      <dgm:spPr/>
      <dgm:t>
        <a:bodyPr/>
        <a:lstStyle/>
        <a:p>
          <a:r>
            <a:rPr lang="hu-HU" sz="2000" dirty="0" smtClean="0">
              <a:latin typeface="Times New Roman" pitchFamily="18" charset="0"/>
              <a:cs typeface="Times New Roman" pitchFamily="18" charset="0"/>
            </a:rPr>
            <a:t>Kisvállalati adó (KIVA)</a:t>
          </a:r>
          <a:endParaRPr lang="hu-HU" sz="2000" dirty="0">
            <a:latin typeface="Times New Roman" pitchFamily="18" charset="0"/>
            <a:cs typeface="Times New Roman" pitchFamily="18" charset="0"/>
          </a:endParaRPr>
        </a:p>
      </dgm:t>
    </dgm:pt>
    <dgm:pt modelId="{B06B56C6-526B-4295-954F-59C2A94E3D7D}" type="parTrans" cxnId="{0762190B-97FB-433F-8C8A-638B4C50CF2B}">
      <dgm:prSet custT="1"/>
      <dgm:spPr/>
      <dgm:t>
        <a:bodyPr/>
        <a:lstStyle/>
        <a:p>
          <a:endParaRPr lang="hu-HU" sz="2000">
            <a:latin typeface="Times New Roman" pitchFamily="18" charset="0"/>
            <a:cs typeface="Times New Roman" pitchFamily="18" charset="0"/>
          </a:endParaRPr>
        </a:p>
      </dgm:t>
    </dgm:pt>
    <dgm:pt modelId="{73F73537-B41B-4FC7-944E-370E8F4286BA}" type="sibTrans" cxnId="{0762190B-97FB-433F-8C8A-638B4C50CF2B}">
      <dgm:prSet/>
      <dgm:spPr/>
      <dgm:t>
        <a:bodyPr/>
        <a:lstStyle/>
        <a:p>
          <a:endParaRPr lang="hu-HU"/>
        </a:p>
      </dgm:t>
    </dgm:pt>
    <dgm:pt modelId="{82667E6E-BEC3-403E-B75A-854CBB062203}">
      <dgm:prSet custT="1"/>
      <dgm:spPr/>
      <dgm:t>
        <a:bodyPr/>
        <a:lstStyle/>
        <a:p>
          <a:r>
            <a:rPr lang="hu-HU" sz="2000" dirty="0" smtClean="0">
              <a:latin typeface="Times New Roman" pitchFamily="18" charset="0"/>
              <a:cs typeface="Times New Roman" pitchFamily="18" charset="0"/>
            </a:rPr>
            <a:t>Személyi jövedelemadóban az átalányadózás</a:t>
          </a:r>
          <a:endParaRPr lang="hu-HU" sz="2000" dirty="0">
            <a:latin typeface="Times New Roman" pitchFamily="18" charset="0"/>
            <a:cs typeface="Times New Roman" pitchFamily="18" charset="0"/>
          </a:endParaRPr>
        </a:p>
      </dgm:t>
    </dgm:pt>
    <dgm:pt modelId="{747CC269-D713-4B59-ADEB-FE8B3C59671F}" type="parTrans" cxnId="{969BD8D0-36C0-44B0-A579-2DEEA985D84F}">
      <dgm:prSet custT="1"/>
      <dgm:spPr/>
      <dgm:t>
        <a:bodyPr/>
        <a:lstStyle/>
        <a:p>
          <a:endParaRPr lang="hu-HU" sz="2000">
            <a:latin typeface="Times New Roman" pitchFamily="18" charset="0"/>
            <a:cs typeface="Times New Roman" pitchFamily="18" charset="0"/>
          </a:endParaRPr>
        </a:p>
      </dgm:t>
    </dgm:pt>
    <dgm:pt modelId="{A608F732-FD9C-4297-8043-6CECFF068EBE}" type="sibTrans" cxnId="{969BD8D0-36C0-44B0-A579-2DEEA985D84F}">
      <dgm:prSet/>
      <dgm:spPr/>
      <dgm:t>
        <a:bodyPr/>
        <a:lstStyle/>
        <a:p>
          <a:endParaRPr lang="hu-HU"/>
        </a:p>
      </dgm:t>
    </dgm:pt>
    <dgm:pt modelId="{4A1ABA73-9DB6-4E51-BEF3-5B83FAB6573C}">
      <dgm:prSet custT="1"/>
      <dgm:spPr/>
      <dgm:t>
        <a:bodyPr/>
        <a:lstStyle/>
        <a:p>
          <a:r>
            <a:rPr lang="hu-HU" sz="2000" dirty="0" smtClean="0">
              <a:latin typeface="Times New Roman" pitchFamily="18" charset="0"/>
              <a:cs typeface="Times New Roman" pitchFamily="18" charset="0"/>
            </a:rPr>
            <a:t>Mezőgazdasági őstermelő</a:t>
          </a:r>
          <a:endParaRPr lang="hu-HU" sz="2000" dirty="0">
            <a:latin typeface="Times New Roman" pitchFamily="18" charset="0"/>
            <a:cs typeface="Times New Roman" pitchFamily="18" charset="0"/>
          </a:endParaRPr>
        </a:p>
      </dgm:t>
    </dgm:pt>
    <dgm:pt modelId="{548B2B36-8041-440D-8817-1088CDD548BC}" type="parTrans" cxnId="{DEBCF409-4DB1-4F0E-8FB2-B72FCC87E5B9}">
      <dgm:prSet/>
      <dgm:spPr/>
      <dgm:t>
        <a:bodyPr/>
        <a:lstStyle/>
        <a:p>
          <a:endParaRPr lang="hu-HU"/>
        </a:p>
      </dgm:t>
    </dgm:pt>
    <dgm:pt modelId="{6B2DA059-B6CE-4AED-BEC2-0336681F3573}" type="sibTrans" cxnId="{DEBCF409-4DB1-4F0E-8FB2-B72FCC87E5B9}">
      <dgm:prSet/>
      <dgm:spPr/>
      <dgm:t>
        <a:bodyPr/>
        <a:lstStyle/>
        <a:p>
          <a:endParaRPr lang="hu-HU"/>
        </a:p>
      </dgm:t>
    </dgm:pt>
    <dgm:pt modelId="{141D7F44-943B-436C-B29E-0E8C9FE8C593}" type="pres">
      <dgm:prSet presAssocID="{B1C175EC-9639-4DBB-8A60-6E280C23EDF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855BA0C9-75D4-4ECD-B59E-0ED015E69A15}" type="pres">
      <dgm:prSet presAssocID="{014BCAA2-2D3B-4BD2-BB52-4BD33F556DAD}" presName="root1" presStyleCnt="0"/>
      <dgm:spPr/>
    </dgm:pt>
    <dgm:pt modelId="{FCFA3A60-8F2F-4424-B5C6-C2DA566AE084}" type="pres">
      <dgm:prSet presAssocID="{014BCAA2-2D3B-4BD2-BB52-4BD33F556DAD}" presName="LevelOneTextNode" presStyleLbl="node0" presStyleIdx="0" presStyleCnt="1" custScaleX="103946" custScaleY="108220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7331F9AD-0CFE-4717-AD86-83BA7BB97C52}" type="pres">
      <dgm:prSet presAssocID="{014BCAA2-2D3B-4BD2-BB52-4BD33F556DAD}" presName="level2hierChild" presStyleCnt="0"/>
      <dgm:spPr/>
    </dgm:pt>
    <dgm:pt modelId="{3E86B8F1-B68F-4962-8C15-A80B905F618B}" type="pres">
      <dgm:prSet presAssocID="{6DC078D5-48B0-46DF-955F-8BDC1E976BD6}" presName="conn2-1" presStyleLbl="parChTrans1D2" presStyleIdx="0" presStyleCnt="6"/>
      <dgm:spPr/>
      <dgm:t>
        <a:bodyPr/>
        <a:lstStyle/>
        <a:p>
          <a:endParaRPr lang="hu-HU"/>
        </a:p>
      </dgm:t>
    </dgm:pt>
    <dgm:pt modelId="{E5E28EC0-8F2E-411B-9F8D-BF3C66DB1F9B}" type="pres">
      <dgm:prSet presAssocID="{6DC078D5-48B0-46DF-955F-8BDC1E976BD6}" presName="connTx" presStyleLbl="parChTrans1D2" presStyleIdx="0" presStyleCnt="6"/>
      <dgm:spPr/>
      <dgm:t>
        <a:bodyPr/>
        <a:lstStyle/>
        <a:p>
          <a:endParaRPr lang="hu-HU"/>
        </a:p>
      </dgm:t>
    </dgm:pt>
    <dgm:pt modelId="{04FD58DE-A94F-4759-BA5A-6DF1B9C68709}" type="pres">
      <dgm:prSet presAssocID="{96FF881C-F281-460F-BCB0-EC47AD5F0D61}" presName="root2" presStyleCnt="0"/>
      <dgm:spPr/>
    </dgm:pt>
    <dgm:pt modelId="{8D476F0E-B753-4F93-9203-CC6C79FD83B1}" type="pres">
      <dgm:prSet presAssocID="{96FF881C-F281-460F-BCB0-EC47AD5F0D61}" presName="LevelTwoTextNode" presStyleLbl="node2" presStyleIdx="0" presStyleCnt="6" custScaleX="160252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D384D7EE-58C2-4DAD-9C6C-1B49116E950E}" type="pres">
      <dgm:prSet presAssocID="{96FF881C-F281-460F-BCB0-EC47AD5F0D61}" presName="level3hierChild" presStyleCnt="0"/>
      <dgm:spPr/>
    </dgm:pt>
    <dgm:pt modelId="{9459208A-A775-4869-9D0A-321321976242}" type="pres">
      <dgm:prSet presAssocID="{0AC9E953-775F-4CFB-AA8A-50B33AEC13C5}" presName="conn2-1" presStyleLbl="parChTrans1D2" presStyleIdx="1" presStyleCnt="6"/>
      <dgm:spPr/>
      <dgm:t>
        <a:bodyPr/>
        <a:lstStyle/>
        <a:p>
          <a:endParaRPr lang="hu-HU"/>
        </a:p>
      </dgm:t>
    </dgm:pt>
    <dgm:pt modelId="{A7C1C64A-B00B-4923-BFEC-A856B1F02C4B}" type="pres">
      <dgm:prSet presAssocID="{0AC9E953-775F-4CFB-AA8A-50B33AEC13C5}" presName="connTx" presStyleLbl="parChTrans1D2" presStyleIdx="1" presStyleCnt="6"/>
      <dgm:spPr/>
      <dgm:t>
        <a:bodyPr/>
        <a:lstStyle/>
        <a:p>
          <a:endParaRPr lang="hu-HU"/>
        </a:p>
      </dgm:t>
    </dgm:pt>
    <dgm:pt modelId="{5CC9E082-E863-42A0-804A-51AADB89B734}" type="pres">
      <dgm:prSet presAssocID="{667633C5-D353-4A74-835B-7A927933B82E}" presName="root2" presStyleCnt="0"/>
      <dgm:spPr/>
    </dgm:pt>
    <dgm:pt modelId="{B73EC6CB-C0F1-4C89-86F6-04A5C3CB9101}" type="pres">
      <dgm:prSet presAssocID="{667633C5-D353-4A74-835B-7A927933B82E}" presName="LevelTwoTextNode" presStyleLbl="node2" presStyleIdx="1" presStyleCnt="6" custScaleX="227267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02E822A9-F1C1-4A18-A583-289F768E33A8}" type="pres">
      <dgm:prSet presAssocID="{667633C5-D353-4A74-835B-7A927933B82E}" presName="level3hierChild" presStyleCnt="0"/>
      <dgm:spPr/>
    </dgm:pt>
    <dgm:pt modelId="{9921A09F-CA63-46AA-B4E4-A54A312221EC}" type="pres">
      <dgm:prSet presAssocID="{EEE77EDF-D8B2-41D8-A300-99624B1BA868}" presName="conn2-1" presStyleLbl="parChTrans1D2" presStyleIdx="2" presStyleCnt="6"/>
      <dgm:spPr/>
      <dgm:t>
        <a:bodyPr/>
        <a:lstStyle/>
        <a:p>
          <a:endParaRPr lang="hu-HU"/>
        </a:p>
      </dgm:t>
    </dgm:pt>
    <dgm:pt modelId="{141C3B56-BD9B-41B2-B956-4132DE7F236D}" type="pres">
      <dgm:prSet presAssocID="{EEE77EDF-D8B2-41D8-A300-99624B1BA868}" presName="connTx" presStyleLbl="parChTrans1D2" presStyleIdx="2" presStyleCnt="6"/>
      <dgm:spPr/>
      <dgm:t>
        <a:bodyPr/>
        <a:lstStyle/>
        <a:p>
          <a:endParaRPr lang="hu-HU"/>
        </a:p>
      </dgm:t>
    </dgm:pt>
    <dgm:pt modelId="{E3FD4DD9-8B69-4C8C-853A-DA4101977815}" type="pres">
      <dgm:prSet presAssocID="{2D8B4835-716B-4326-AFDC-562DD8921E1C}" presName="root2" presStyleCnt="0"/>
      <dgm:spPr/>
    </dgm:pt>
    <dgm:pt modelId="{55761673-88E8-4C67-8FF6-EC50C98E141D}" type="pres">
      <dgm:prSet presAssocID="{2D8B4835-716B-4326-AFDC-562DD8921E1C}" presName="LevelTwoTextNode" presStyleLbl="node2" presStyleIdx="2" presStyleCnt="6" custScaleX="19667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4395F733-098E-43BF-8CCC-0366FA7508C0}" type="pres">
      <dgm:prSet presAssocID="{2D8B4835-716B-4326-AFDC-562DD8921E1C}" presName="level3hierChild" presStyleCnt="0"/>
      <dgm:spPr/>
    </dgm:pt>
    <dgm:pt modelId="{5CCE1204-AB12-4D08-9D65-D987DDA94398}" type="pres">
      <dgm:prSet presAssocID="{B06B56C6-526B-4295-954F-59C2A94E3D7D}" presName="conn2-1" presStyleLbl="parChTrans1D2" presStyleIdx="3" presStyleCnt="6"/>
      <dgm:spPr/>
      <dgm:t>
        <a:bodyPr/>
        <a:lstStyle/>
        <a:p>
          <a:endParaRPr lang="hu-HU"/>
        </a:p>
      </dgm:t>
    </dgm:pt>
    <dgm:pt modelId="{45A3F75A-D728-4FE6-826A-CB9A72556211}" type="pres">
      <dgm:prSet presAssocID="{B06B56C6-526B-4295-954F-59C2A94E3D7D}" presName="connTx" presStyleLbl="parChTrans1D2" presStyleIdx="3" presStyleCnt="6"/>
      <dgm:spPr/>
      <dgm:t>
        <a:bodyPr/>
        <a:lstStyle/>
        <a:p>
          <a:endParaRPr lang="hu-HU"/>
        </a:p>
      </dgm:t>
    </dgm:pt>
    <dgm:pt modelId="{5F61312D-C22B-494C-8ECC-B4FEA5EA22B9}" type="pres">
      <dgm:prSet presAssocID="{9ADB9882-2FFC-49A6-BE08-033809E8535A}" presName="root2" presStyleCnt="0"/>
      <dgm:spPr/>
    </dgm:pt>
    <dgm:pt modelId="{2FB5A722-80B8-4433-87B6-7A2DD948D257}" type="pres">
      <dgm:prSet presAssocID="{9ADB9882-2FFC-49A6-BE08-033809E8535A}" presName="LevelTwoTextNode" presStyleLbl="node2" presStyleIdx="3" presStyleCnt="6" custScaleX="116547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FDC3072E-3ECB-484B-9A90-F77F88D04100}" type="pres">
      <dgm:prSet presAssocID="{9ADB9882-2FFC-49A6-BE08-033809E8535A}" presName="level3hierChild" presStyleCnt="0"/>
      <dgm:spPr/>
    </dgm:pt>
    <dgm:pt modelId="{1C0B5327-E72A-4F56-9FF5-790FE268AFF6}" type="pres">
      <dgm:prSet presAssocID="{747CC269-D713-4B59-ADEB-FE8B3C59671F}" presName="conn2-1" presStyleLbl="parChTrans1D2" presStyleIdx="4" presStyleCnt="6"/>
      <dgm:spPr/>
      <dgm:t>
        <a:bodyPr/>
        <a:lstStyle/>
        <a:p>
          <a:endParaRPr lang="hu-HU"/>
        </a:p>
      </dgm:t>
    </dgm:pt>
    <dgm:pt modelId="{A1E016E1-094C-4C32-8529-884772899C67}" type="pres">
      <dgm:prSet presAssocID="{747CC269-D713-4B59-ADEB-FE8B3C59671F}" presName="connTx" presStyleLbl="parChTrans1D2" presStyleIdx="4" presStyleCnt="6"/>
      <dgm:spPr/>
      <dgm:t>
        <a:bodyPr/>
        <a:lstStyle/>
        <a:p>
          <a:endParaRPr lang="hu-HU"/>
        </a:p>
      </dgm:t>
    </dgm:pt>
    <dgm:pt modelId="{8675EC70-6BB1-4AED-8841-4227A359F2EE}" type="pres">
      <dgm:prSet presAssocID="{82667E6E-BEC3-403E-B75A-854CBB062203}" presName="root2" presStyleCnt="0"/>
      <dgm:spPr/>
    </dgm:pt>
    <dgm:pt modelId="{2F247AB2-A0EF-4916-9505-AF3FDC1776CF}" type="pres">
      <dgm:prSet presAssocID="{82667E6E-BEC3-403E-B75A-854CBB062203}" presName="LevelTwoTextNode" presStyleLbl="node2" presStyleIdx="4" presStyleCnt="6" custScaleX="206871" custLinFactNeighborX="3282" custLinFactNeighborY="434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D72C2A24-E7FE-4A48-9181-036CE0A28802}" type="pres">
      <dgm:prSet presAssocID="{82667E6E-BEC3-403E-B75A-854CBB062203}" presName="level3hierChild" presStyleCnt="0"/>
      <dgm:spPr/>
    </dgm:pt>
    <dgm:pt modelId="{F8EA2CAB-2E79-4D2C-BA9E-6D114E204053}" type="pres">
      <dgm:prSet presAssocID="{548B2B36-8041-440D-8817-1088CDD548BC}" presName="conn2-1" presStyleLbl="parChTrans1D2" presStyleIdx="5" presStyleCnt="6"/>
      <dgm:spPr/>
      <dgm:t>
        <a:bodyPr/>
        <a:lstStyle/>
        <a:p>
          <a:endParaRPr lang="hu-HU"/>
        </a:p>
      </dgm:t>
    </dgm:pt>
    <dgm:pt modelId="{72A9266F-39FA-4222-A443-6E673C48B36B}" type="pres">
      <dgm:prSet presAssocID="{548B2B36-8041-440D-8817-1088CDD548BC}" presName="connTx" presStyleLbl="parChTrans1D2" presStyleIdx="5" presStyleCnt="6"/>
      <dgm:spPr/>
      <dgm:t>
        <a:bodyPr/>
        <a:lstStyle/>
        <a:p>
          <a:endParaRPr lang="hu-HU"/>
        </a:p>
      </dgm:t>
    </dgm:pt>
    <dgm:pt modelId="{5FC44693-30E7-41B3-9D4D-4DA08CC5B459}" type="pres">
      <dgm:prSet presAssocID="{4A1ABA73-9DB6-4E51-BEF3-5B83FAB6573C}" presName="root2" presStyleCnt="0"/>
      <dgm:spPr/>
    </dgm:pt>
    <dgm:pt modelId="{A4466208-79D5-4354-AEF4-50300EFC4A74}" type="pres">
      <dgm:prSet presAssocID="{4A1ABA73-9DB6-4E51-BEF3-5B83FAB6573C}" presName="LevelTwoTextNode" presStyleLbl="node2" presStyleIdx="5" presStyleCnt="6" custScaleX="96708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C2A23EC7-AE28-4C25-A8E7-E703F638DD16}" type="pres">
      <dgm:prSet presAssocID="{4A1ABA73-9DB6-4E51-BEF3-5B83FAB6573C}" presName="level3hierChild" presStyleCnt="0"/>
      <dgm:spPr/>
    </dgm:pt>
  </dgm:ptLst>
  <dgm:cxnLst>
    <dgm:cxn modelId="{B87792D7-224A-4A80-AFA9-F34D520A28CC}" srcId="{B1C175EC-9639-4DBB-8A60-6E280C23EDFE}" destId="{014BCAA2-2D3B-4BD2-BB52-4BD33F556DAD}" srcOrd="0" destOrd="0" parTransId="{0028292E-BD49-4F8E-8645-582DFD422288}" sibTransId="{4BEE905C-2439-44E2-8992-47957A33D7A2}"/>
    <dgm:cxn modelId="{E39DD231-314C-4CC1-99BA-82407A8F02B4}" srcId="{014BCAA2-2D3B-4BD2-BB52-4BD33F556DAD}" destId="{667633C5-D353-4A74-835B-7A927933B82E}" srcOrd="1" destOrd="0" parTransId="{0AC9E953-775F-4CFB-AA8A-50B33AEC13C5}" sibTransId="{5CD6E186-E4B2-4B05-AAE8-02F1DB066806}"/>
    <dgm:cxn modelId="{DEBCF409-4DB1-4F0E-8FB2-B72FCC87E5B9}" srcId="{014BCAA2-2D3B-4BD2-BB52-4BD33F556DAD}" destId="{4A1ABA73-9DB6-4E51-BEF3-5B83FAB6573C}" srcOrd="5" destOrd="0" parTransId="{548B2B36-8041-440D-8817-1088CDD548BC}" sibTransId="{6B2DA059-B6CE-4AED-BEC2-0336681F3573}"/>
    <dgm:cxn modelId="{F9B10409-D47E-4A58-A79E-0C811F4CEB83}" type="presOf" srcId="{548B2B36-8041-440D-8817-1088CDD548BC}" destId="{72A9266F-39FA-4222-A443-6E673C48B36B}" srcOrd="1" destOrd="0" presId="urn:microsoft.com/office/officeart/2008/layout/HorizontalMultiLevelHierarchy"/>
    <dgm:cxn modelId="{0762190B-97FB-433F-8C8A-638B4C50CF2B}" srcId="{014BCAA2-2D3B-4BD2-BB52-4BD33F556DAD}" destId="{9ADB9882-2FFC-49A6-BE08-033809E8535A}" srcOrd="3" destOrd="0" parTransId="{B06B56C6-526B-4295-954F-59C2A94E3D7D}" sibTransId="{73F73537-B41B-4FC7-944E-370E8F4286BA}"/>
    <dgm:cxn modelId="{3512792E-70D6-4D00-9A1B-C0BE4601759D}" type="presOf" srcId="{6DC078D5-48B0-46DF-955F-8BDC1E976BD6}" destId="{E5E28EC0-8F2E-411B-9F8D-BF3C66DB1F9B}" srcOrd="1" destOrd="0" presId="urn:microsoft.com/office/officeart/2008/layout/HorizontalMultiLevelHierarchy"/>
    <dgm:cxn modelId="{AEA7AC5C-554D-4707-B95D-CB44FA8B683F}" srcId="{014BCAA2-2D3B-4BD2-BB52-4BD33F556DAD}" destId="{96FF881C-F281-460F-BCB0-EC47AD5F0D61}" srcOrd="0" destOrd="0" parTransId="{6DC078D5-48B0-46DF-955F-8BDC1E976BD6}" sibTransId="{090BC7F6-5C46-4A57-B170-BE08571D9D71}"/>
    <dgm:cxn modelId="{1CCE899B-F684-4589-9A30-4352E24B0ABE}" type="presOf" srcId="{B06B56C6-526B-4295-954F-59C2A94E3D7D}" destId="{5CCE1204-AB12-4D08-9D65-D987DDA94398}" srcOrd="0" destOrd="0" presId="urn:microsoft.com/office/officeart/2008/layout/HorizontalMultiLevelHierarchy"/>
    <dgm:cxn modelId="{8B353473-4983-4B4D-A264-156D46444DB1}" type="presOf" srcId="{96FF881C-F281-460F-BCB0-EC47AD5F0D61}" destId="{8D476F0E-B753-4F93-9203-CC6C79FD83B1}" srcOrd="0" destOrd="0" presId="urn:microsoft.com/office/officeart/2008/layout/HorizontalMultiLevelHierarchy"/>
    <dgm:cxn modelId="{9925062A-50D8-40E9-BF90-CE5EA0ED65C2}" type="presOf" srcId="{9ADB9882-2FFC-49A6-BE08-033809E8535A}" destId="{2FB5A722-80B8-4433-87B6-7A2DD948D257}" srcOrd="0" destOrd="0" presId="urn:microsoft.com/office/officeart/2008/layout/HorizontalMultiLevelHierarchy"/>
    <dgm:cxn modelId="{D71252B3-E488-488A-B6D6-D6285CDA8060}" type="presOf" srcId="{747CC269-D713-4B59-ADEB-FE8B3C59671F}" destId="{A1E016E1-094C-4C32-8529-884772899C67}" srcOrd="1" destOrd="0" presId="urn:microsoft.com/office/officeart/2008/layout/HorizontalMultiLevelHierarchy"/>
    <dgm:cxn modelId="{60CD6290-C09F-497F-9426-B6B2D6E4F305}" type="presOf" srcId="{0AC9E953-775F-4CFB-AA8A-50B33AEC13C5}" destId="{A7C1C64A-B00B-4923-BFEC-A856B1F02C4B}" srcOrd="1" destOrd="0" presId="urn:microsoft.com/office/officeart/2008/layout/HorizontalMultiLevelHierarchy"/>
    <dgm:cxn modelId="{F43ADEC0-27CE-4B4B-ABE5-DD2400DE0D66}" type="presOf" srcId="{0AC9E953-775F-4CFB-AA8A-50B33AEC13C5}" destId="{9459208A-A775-4869-9D0A-321321976242}" srcOrd="0" destOrd="0" presId="urn:microsoft.com/office/officeart/2008/layout/HorizontalMultiLevelHierarchy"/>
    <dgm:cxn modelId="{2AE381E4-EA3E-47C7-B1A6-77A613E34114}" type="presOf" srcId="{6DC078D5-48B0-46DF-955F-8BDC1E976BD6}" destId="{3E86B8F1-B68F-4962-8C15-A80B905F618B}" srcOrd="0" destOrd="0" presId="urn:microsoft.com/office/officeart/2008/layout/HorizontalMultiLevelHierarchy"/>
    <dgm:cxn modelId="{969BD8D0-36C0-44B0-A579-2DEEA985D84F}" srcId="{014BCAA2-2D3B-4BD2-BB52-4BD33F556DAD}" destId="{82667E6E-BEC3-403E-B75A-854CBB062203}" srcOrd="4" destOrd="0" parTransId="{747CC269-D713-4B59-ADEB-FE8B3C59671F}" sibTransId="{A608F732-FD9C-4297-8043-6CECFF068EBE}"/>
    <dgm:cxn modelId="{DBBBA787-71C1-49B3-95F7-574048DFF37A}" type="presOf" srcId="{4A1ABA73-9DB6-4E51-BEF3-5B83FAB6573C}" destId="{A4466208-79D5-4354-AEF4-50300EFC4A74}" srcOrd="0" destOrd="0" presId="urn:microsoft.com/office/officeart/2008/layout/HorizontalMultiLevelHierarchy"/>
    <dgm:cxn modelId="{B7053EF7-8D05-4BD4-B43E-18116E205E80}" type="presOf" srcId="{014BCAA2-2D3B-4BD2-BB52-4BD33F556DAD}" destId="{FCFA3A60-8F2F-4424-B5C6-C2DA566AE084}" srcOrd="0" destOrd="0" presId="urn:microsoft.com/office/officeart/2008/layout/HorizontalMultiLevelHierarchy"/>
    <dgm:cxn modelId="{95797F70-794B-4924-830C-FEDBC00A634C}" type="presOf" srcId="{747CC269-D713-4B59-ADEB-FE8B3C59671F}" destId="{1C0B5327-E72A-4F56-9FF5-790FE268AFF6}" srcOrd="0" destOrd="0" presId="urn:microsoft.com/office/officeart/2008/layout/HorizontalMultiLevelHierarchy"/>
    <dgm:cxn modelId="{A1F6B0DC-8117-4748-9504-15027FF3A673}" type="presOf" srcId="{EEE77EDF-D8B2-41D8-A300-99624B1BA868}" destId="{141C3B56-BD9B-41B2-B956-4132DE7F236D}" srcOrd="1" destOrd="0" presId="urn:microsoft.com/office/officeart/2008/layout/HorizontalMultiLevelHierarchy"/>
    <dgm:cxn modelId="{2B85DBFB-0A20-4C00-9ADE-195D7E762D6B}" type="presOf" srcId="{EEE77EDF-D8B2-41D8-A300-99624B1BA868}" destId="{9921A09F-CA63-46AA-B4E4-A54A312221EC}" srcOrd="0" destOrd="0" presId="urn:microsoft.com/office/officeart/2008/layout/HorizontalMultiLevelHierarchy"/>
    <dgm:cxn modelId="{2FE22D16-5F81-43E8-BB89-F966B2F6B926}" type="presOf" srcId="{667633C5-D353-4A74-835B-7A927933B82E}" destId="{B73EC6CB-C0F1-4C89-86F6-04A5C3CB9101}" srcOrd="0" destOrd="0" presId="urn:microsoft.com/office/officeart/2008/layout/HorizontalMultiLevelHierarchy"/>
    <dgm:cxn modelId="{9259CBEC-3EB1-4A24-8D49-DA756572B81A}" type="presOf" srcId="{82667E6E-BEC3-403E-B75A-854CBB062203}" destId="{2F247AB2-A0EF-4916-9505-AF3FDC1776CF}" srcOrd="0" destOrd="0" presId="urn:microsoft.com/office/officeart/2008/layout/HorizontalMultiLevelHierarchy"/>
    <dgm:cxn modelId="{71C711E5-444A-443C-8CBD-4143963AA8F3}" type="presOf" srcId="{548B2B36-8041-440D-8817-1088CDD548BC}" destId="{F8EA2CAB-2E79-4D2C-BA9E-6D114E204053}" srcOrd="0" destOrd="0" presId="urn:microsoft.com/office/officeart/2008/layout/HorizontalMultiLevelHierarchy"/>
    <dgm:cxn modelId="{8A95D4B0-A676-4616-B1D9-EC2684DF4F10}" srcId="{014BCAA2-2D3B-4BD2-BB52-4BD33F556DAD}" destId="{2D8B4835-716B-4326-AFDC-562DD8921E1C}" srcOrd="2" destOrd="0" parTransId="{EEE77EDF-D8B2-41D8-A300-99624B1BA868}" sibTransId="{2F457859-7874-4B17-96B6-1A0D2BD9AF27}"/>
    <dgm:cxn modelId="{5B286856-0C06-499B-BF9B-96CA3A875967}" type="presOf" srcId="{B06B56C6-526B-4295-954F-59C2A94E3D7D}" destId="{45A3F75A-D728-4FE6-826A-CB9A72556211}" srcOrd="1" destOrd="0" presId="urn:microsoft.com/office/officeart/2008/layout/HorizontalMultiLevelHierarchy"/>
    <dgm:cxn modelId="{3BAB167D-4497-4AFF-858D-E13FB2BAFE80}" type="presOf" srcId="{2D8B4835-716B-4326-AFDC-562DD8921E1C}" destId="{55761673-88E8-4C67-8FF6-EC50C98E141D}" srcOrd="0" destOrd="0" presId="urn:microsoft.com/office/officeart/2008/layout/HorizontalMultiLevelHierarchy"/>
    <dgm:cxn modelId="{D5044ACA-3214-449E-9C2C-471DF0A4D3E0}" type="presOf" srcId="{B1C175EC-9639-4DBB-8A60-6E280C23EDFE}" destId="{141D7F44-943B-436C-B29E-0E8C9FE8C593}" srcOrd="0" destOrd="0" presId="urn:microsoft.com/office/officeart/2008/layout/HorizontalMultiLevelHierarchy"/>
    <dgm:cxn modelId="{EF976580-2BCD-4A0B-9AE6-CF7AC8A8FCF0}" type="presParOf" srcId="{141D7F44-943B-436C-B29E-0E8C9FE8C593}" destId="{855BA0C9-75D4-4ECD-B59E-0ED015E69A15}" srcOrd="0" destOrd="0" presId="urn:microsoft.com/office/officeart/2008/layout/HorizontalMultiLevelHierarchy"/>
    <dgm:cxn modelId="{09730BA7-775E-4F9C-B1CE-CE1CD482772D}" type="presParOf" srcId="{855BA0C9-75D4-4ECD-B59E-0ED015E69A15}" destId="{FCFA3A60-8F2F-4424-B5C6-C2DA566AE084}" srcOrd="0" destOrd="0" presId="urn:microsoft.com/office/officeart/2008/layout/HorizontalMultiLevelHierarchy"/>
    <dgm:cxn modelId="{BE0035FE-1911-46EC-B48E-9ADF5BDC249F}" type="presParOf" srcId="{855BA0C9-75D4-4ECD-B59E-0ED015E69A15}" destId="{7331F9AD-0CFE-4717-AD86-83BA7BB97C52}" srcOrd="1" destOrd="0" presId="urn:microsoft.com/office/officeart/2008/layout/HorizontalMultiLevelHierarchy"/>
    <dgm:cxn modelId="{FAA08B6D-5221-415B-B906-41EC106F8C87}" type="presParOf" srcId="{7331F9AD-0CFE-4717-AD86-83BA7BB97C52}" destId="{3E86B8F1-B68F-4962-8C15-A80B905F618B}" srcOrd="0" destOrd="0" presId="urn:microsoft.com/office/officeart/2008/layout/HorizontalMultiLevelHierarchy"/>
    <dgm:cxn modelId="{CF6A9A6E-4278-4363-96D5-51041D1D7DD0}" type="presParOf" srcId="{3E86B8F1-B68F-4962-8C15-A80B905F618B}" destId="{E5E28EC0-8F2E-411B-9F8D-BF3C66DB1F9B}" srcOrd="0" destOrd="0" presId="urn:microsoft.com/office/officeart/2008/layout/HorizontalMultiLevelHierarchy"/>
    <dgm:cxn modelId="{DAA76EE9-9923-4BFC-8434-9B48D9692BEF}" type="presParOf" srcId="{7331F9AD-0CFE-4717-AD86-83BA7BB97C52}" destId="{04FD58DE-A94F-4759-BA5A-6DF1B9C68709}" srcOrd="1" destOrd="0" presId="urn:microsoft.com/office/officeart/2008/layout/HorizontalMultiLevelHierarchy"/>
    <dgm:cxn modelId="{94E2837D-D87A-4B51-A983-8132C06E84F6}" type="presParOf" srcId="{04FD58DE-A94F-4759-BA5A-6DF1B9C68709}" destId="{8D476F0E-B753-4F93-9203-CC6C79FD83B1}" srcOrd="0" destOrd="0" presId="urn:microsoft.com/office/officeart/2008/layout/HorizontalMultiLevelHierarchy"/>
    <dgm:cxn modelId="{25710BAC-C404-493E-9B10-74C33532C5EB}" type="presParOf" srcId="{04FD58DE-A94F-4759-BA5A-6DF1B9C68709}" destId="{D384D7EE-58C2-4DAD-9C6C-1B49116E950E}" srcOrd="1" destOrd="0" presId="urn:microsoft.com/office/officeart/2008/layout/HorizontalMultiLevelHierarchy"/>
    <dgm:cxn modelId="{12014DEC-3FCC-4801-9009-6ACD39BC1D64}" type="presParOf" srcId="{7331F9AD-0CFE-4717-AD86-83BA7BB97C52}" destId="{9459208A-A775-4869-9D0A-321321976242}" srcOrd="2" destOrd="0" presId="urn:microsoft.com/office/officeart/2008/layout/HorizontalMultiLevelHierarchy"/>
    <dgm:cxn modelId="{3649EC89-5DB9-4D5F-8B97-EFBEA56482A1}" type="presParOf" srcId="{9459208A-A775-4869-9D0A-321321976242}" destId="{A7C1C64A-B00B-4923-BFEC-A856B1F02C4B}" srcOrd="0" destOrd="0" presId="urn:microsoft.com/office/officeart/2008/layout/HorizontalMultiLevelHierarchy"/>
    <dgm:cxn modelId="{F32856AF-3E4E-4FFF-97BB-2FA98DD9BCA9}" type="presParOf" srcId="{7331F9AD-0CFE-4717-AD86-83BA7BB97C52}" destId="{5CC9E082-E863-42A0-804A-51AADB89B734}" srcOrd="3" destOrd="0" presId="urn:microsoft.com/office/officeart/2008/layout/HorizontalMultiLevelHierarchy"/>
    <dgm:cxn modelId="{A8F09E41-3AF6-4152-A450-DBA4A3AD5E7C}" type="presParOf" srcId="{5CC9E082-E863-42A0-804A-51AADB89B734}" destId="{B73EC6CB-C0F1-4C89-86F6-04A5C3CB9101}" srcOrd="0" destOrd="0" presId="urn:microsoft.com/office/officeart/2008/layout/HorizontalMultiLevelHierarchy"/>
    <dgm:cxn modelId="{8954B8DF-5C2B-49DE-AE17-DF04FFEDAE2B}" type="presParOf" srcId="{5CC9E082-E863-42A0-804A-51AADB89B734}" destId="{02E822A9-F1C1-4A18-A583-289F768E33A8}" srcOrd="1" destOrd="0" presId="urn:microsoft.com/office/officeart/2008/layout/HorizontalMultiLevelHierarchy"/>
    <dgm:cxn modelId="{1FB1A82E-5D06-4453-A704-CA572456E897}" type="presParOf" srcId="{7331F9AD-0CFE-4717-AD86-83BA7BB97C52}" destId="{9921A09F-CA63-46AA-B4E4-A54A312221EC}" srcOrd="4" destOrd="0" presId="urn:microsoft.com/office/officeart/2008/layout/HorizontalMultiLevelHierarchy"/>
    <dgm:cxn modelId="{882802E0-2AE5-48DE-A752-EC85E6291F25}" type="presParOf" srcId="{9921A09F-CA63-46AA-B4E4-A54A312221EC}" destId="{141C3B56-BD9B-41B2-B956-4132DE7F236D}" srcOrd="0" destOrd="0" presId="urn:microsoft.com/office/officeart/2008/layout/HorizontalMultiLevelHierarchy"/>
    <dgm:cxn modelId="{129FA51B-663E-42E1-A999-99F30AD8F6A0}" type="presParOf" srcId="{7331F9AD-0CFE-4717-AD86-83BA7BB97C52}" destId="{E3FD4DD9-8B69-4C8C-853A-DA4101977815}" srcOrd="5" destOrd="0" presId="urn:microsoft.com/office/officeart/2008/layout/HorizontalMultiLevelHierarchy"/>
    <dgm:cxn modelId="{353D19A6-5B48-49A7-8DE5-3327162F48F5}" type="presParOf" srcId="{E3FD4DD9-8B69-4C8C-853A-DA4101977815}" destId="{55761673-88E8-4C67-8FF6-EC50C98E141D}" srcOrd="0" destOrd="0" presId="urn:microsoft.com/office/officeart/2008/layout/HorizontalMultiLevelHierarchy"/>
    <dgm:cxn modelId="{F3E944B9-08F6-4A11-81CB-0B7A2FE97CE4}" type="presParOf" srcId="{E3FD4DD9-8B69-4C8C-853A-DA4101977815}" destId="{4395F733-098E-43BF-8CCC-0366FA7508C0}" srcOrd="1" destOrd="0" presId="urn:microsoft.com/office/officeart/2008/layout/HorizontalMultiLevelHierarchy"/>
    <dgm:cxn modelId="{D5404C0A-7AA4-4162-AA9D-DD0F2F69DD2B}" type="presParOf" srcId="{7331F9AD-0CFE-4717-AD86-83BA7BB97C52}" destId="{5CCE1204-AB12-4D08-9D65-D987DDA94398}" srcOrd="6" destOrd="0" presId="urn:microsoft.com/office/officeart/2008/layout/HorizontalMultiLevelHierarchy"/>
    <dgm:cxn modelId="{2805BC4D-D01F-47F0-827C-EAA9442774F5}" type="presParOf" srcId="{5CCE1204-AB12-4D08-9D65-D987DDA94398}" destId="{45A3F75A-D728-4FE6-826A-CB9A72556211}" srcOrd="0" destOrd="0" presId="urn:microsoft.com/office/officeart/2008/layout/HorizontalMultiLevelHierarchy"/>
    <dgm:cxn modelId="{3B9CD22B-BCC0-4C4E-BDE7-466A01291C06}" type="presParOf" srcId="{7331F9AD-0CFE-4717-AD86-83BA7BB97C52}" destId="{5F61312D-C22B-494C-8ECC-B4FEA5EA22B9}" srcOrd="7" destOrd="0" presId="urn:microsoft.com/office/officeart/2008/layout/HorizontalMultiLevelHierarchy"/>
    <dgm:cxn modelId="{EFEF02C3-96AA-483B-A5D4-A95A0F6E3C88}" type="presParOf" srcId="{5F61312D-C22B-494C-8ECC-B4FEA5EA22B9}" destId="{2FB5A722-80B8-4433-87B6-7A2DD948D257}" srcOrd="0" destOrd="0" presId="urn:microsoft.com/office/officeart/2008/layout/HorizontalMultiLevelHierarchy"/>
    <dgm:cxn modelId="{2FCD7BA8-9AE7-44D6-A993-0CFD9AF8F626}" type="presParOf" srcId="{5F61312D-C22B-494C-8ECC-B4FEA5EA22B9}" destId="{FDC3072E-3ECB-484B-9A90-F77F88D04100}" srcOrd="1" destOrd="0" presId="urn:microsoft.com/office/officeart/2008/layout/HorizontalMultiLevelHierarchy"/>
    <dgm:cxn modelId="{D8F34F6D-A1FB-40D3-8A49-358CCCE4EC30}" type="presParOf" srcId="{7331F9AD-0CFE-4717-AD86-83BA7BB97C52}" destId="{1C0B5327-E72A-4F56-9FF5-790FE268AFF6}" srcOrd="8" destOrd="0" presId="urn:microsoft.com/office/officeart/2008/layout/HorizontalMultiLevelHierarchy"/>
    <dgm:cxn modelId="{46FBD26D-6003-4968-A131-7D2F26B699EF}" type="presParOf" srcId="{1C0B5327-E72A-4F56-9FF5-790FE268AFF6}" destId="{A1E016E1-094C-4C32-8529-884772899C67}" srcOrd="0" destOrd="0" presId="urn:microsoft.com/office/officeart/2008/layout/HorizontalMultiLevelHierarchy"/>
    <dgm:cxn modelId="{9D15EC11-37A0-43C7-A8A0-FE399FBE8976}" type="presParOf" srcId="{7331F9AD-0CFE-4717-AD86-83BA7BB97C52}" destId="{8675EC70-6BB1-4AED-8841-4227A359F2EE}" srcOrd="9" destOrd="0" presId="urn:microsoft.com/office/officeart/2008/layout/HorizontalMultiLevelHierarchy"/>
    <dgm:cxn modelId="{28F50E69-55AC-4881-924A-01951B134E24}" type="presParOf" srcId="{8675EC70-6BB1-4AED-8841-4227A359F2EE}" destId="{2F247AB2-A0EF-4916-9505-AF3FDC1776CF}" srcOrd="0" destOrd="0" presId="urn:microsoft.com/office/officeart/2008/layout/HorizontalMultiLevelHierarchy"/>
    <dgm:cxn modelId="{8602BB8D-3601-4045-9CFF-88B6CDEDA3D2}" type="presParOf" srcId="{8675EC70-6BB1-4AED-8841-4227A359F2EE}" destId="{D72C2A24-E7FE-4A48-9181-036CE0A28802}" srcOrd="1" destOrd="0" presId="urn:microsoft.com/office/officeart/2008/layout/HorizontalMultiLevelHierarchy"/>
    <dgm:cxn modelId="{65F9926D-377A-4722-A551-58576FD29CBD}" type="presParOf" srcId="{7331F9AD-0CFE-4717-AD86-83BA7BB97C52}" destId="{F8EA2CAB-2E79-4D2C-BA9E-6D114E204053}" srcOrd="10" destOrd="0" presId="urn:microsoft.com/office/officeart/2008/layout/HorizontalMultiLevelHierarchy"/>
    <dgm:cxn modelId="{821C3F6D-9A3A-48C5-A1D2-345FA64ACC93}" type="presParOf" srcId="{F8EA2CAB-2E79-4D2C-BA9E-6D114E204053}" destId="{72A9266F-39FA-4222-A443-6E673C48B36B}" srcOrd="0" destOrd="0" presId="urn:microsoft.com/office/officeart/2008/layout/HorizontalMultiLevelHierarchy"/>
    <dgm:cxn modelId="{921AAE3A-D435-4659-83B9-E742FA217169}" type="presParOf" srcId="{7331F9AD-0CFE-4717-AD86-83BA7BB97C52}" destId="{5FC44693-30E7-41B3-9D4D-4DA08CC5B459}" srcOrd="11" destOrd="0" presId="urn:microsoft.com/office/officeart/2008/layout/HorizontalMultiLevelHierarchy"/>
    <dgm:cxn modelId="{DD2A3D9B-91B2-4D92-9333-2897054C1FEC}" type="presParOf" srcId="{5FC44693-30E7-41B3-9D4D-4DA08CC5B459}" destId="{A4466208-79D5-4354-AEF4-50300EFC4A74}" srcOrd="0" destOrd="0" presId="urn:microsoft.com/office/officeart/2008/layout/HorizontalMultiLevelHierarchy"/>
    <dgm:cxn modelId="{770BE7E0-F269-4E1F-94A9-A543671CA53C}" type="presParOf" srcId="{5FC44693-30E7-41B3-9D4D-4DA08CC5B459}" destId="{C2A23EC7-AE28-4C25-A8E7-E703F638DD16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06591A8-9180-4B31-BC27-CC2C987EDBB8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DCB4DF2D-FBBC-47FE-8173-9088BC5AFB1C}">
      <dgm:prSet phldrT="[Szöveg]" custT="1"/>
      <dgm:spPr/>
      <dgm:t>
        <a:bodyPr/>
        <a:lstStyle/>
        <a:p>
          <a:r>
            <a:rPr lang="hu-HU" sz="1400" b="1" dirty="0" smtClean="0">
              <a:latin typeface="Times New Roman" pitchFamily="18" charset="0"/>
              <a:cs typeface="Times New Roman" pitchFamily="18" charset="0"/>
            </a:rPr>
            <a:t>Adóhatóság által kezelt egyéb elvonások</a:t>
          </a:r>
          <a:endParaRPr lang="hu-HU" sz="1400" b="1" dirty="0">
            <a:latin typeface="Times New Roman" pitchFamily="18" charset="0"/>
            <a:cs typeface="Times New Roman" pitchFamily="18" charset="0"/>
          </a:endParaRPr>
        </a:p>
      </dgm:t>
    </dgm:pt>
    <dgm:pt modelId="{5AA582DD-E6D9-46D9-9513-CEAA7BDEF0C7}" type="parTrans" cxnId="{2903F151-6972-4AC5-B701-2FDDF32442AD}">
      <dgm:prSet/>
      <dgm:spPr/>
      <dgm:t>
        <a:bodyPr/>
        <a:lstStyle/>
        <a:p>
          <a:endParaRPr lang="hu-HU"/>
        </a:p>
      </dgm:t>
    </dgm:pt>
    <dgm:pt modelId="{DD004843-E191-4C8F-AD81-88E0FEE18DC2}" type="sibTrans" cxnId="{2903F151-6972-4AC5-B701-2FDDF32442AD}">
      <dgm:prSet/>
      <dgm:spPr/>
      <dgm:t>
        <a:bodyPr/>
        <a:lstStyle/>
        <a:p>
          <a:endParaRPr lang="hu-HU"/>
        </a:p>
      </dgm:t>
    </dgm:pt>
    <dgm:pt modelId="{5A46F760-2713-4E00-936C-25325634DAEF}">
      <dgm:prSet phldrT="[Szöveg]" custT="1"/>
      <dgm:spPr/>
      <dgm:t>
        <a:bodyPr/>
        <a:lstStyle/>
        <a:p>
          <a:r>
            <a:rPr lang="hu-HU" sz="1400" b="1" dirty="0" smtClean="0">
              <a:latin typeface="Times New Roman" pitchFamily="18" charset="0"/>
              <a:cs typeface="Times New Roman" pitchFamily="18" charset="0"/>
            </a:rPr>
            <a:t>47,0 </a:t>
          </a:r>
          <a:r>
            <a:rPr lang="hu-HU" sz="1400" b="1" dirty="0" err="1" smtClean="0">
              <a:latin typeface="Times New Roman" pitchFamily="18" charset="0"/>
              <a:cs typeface="Times New Roman" pitchFamily="18" charset="0"/>
            </a:rPr>
            <a:t>mrd</a:t>
          </a:r>
          <a:r>
            <a:rPr lang="hu-HU" sz="1400" b="1" dirty="0" smtClean="0">
              <a:latin typeface="Times New Roman" pitchFamily="18" charset="0"/>
              <a:cs typeface="Times New Roman" pitchFamily="18" charset="0"/>
            </a:rPr>
            <a:t> Játékadó</a:t>
          </a:r>
          <a:endParaRPr lang="hu-HU" sz="1400" b="1" dirty="0">
            <a:latin typeface="Times New Roman" pitchFamily="18" charset="0"/>
            <a:cs typeface="Times New Roman" pitchFamily="18" charset="0"/>
          </a:endParaRPr>
        </a:p>
      </dgm:t>
    </dgm:pt>
    <dgm:pt modelId="{E80C17B7-ADDF-4410-B968-3112CBF3B5C8}" type="parTrans" cxnId="{291151A6-B6CD-41E5-A62B-B89710DF5144}">
      <dgm:prSet/>
      <dgm:spPr/>
      <dgm:t>
        <a:bodyPr/>
        <a:lstStyle/>
        <a:p>
          <a:endParaRPr lang="hu-HU" sz="1400" b="0">
            <a:latin typeface="Times New Roman" pitchFamily="18" charset="0"/>
            <a:cs typeface="Times New Roman" pitchFamily="18" charset="0"/>
          </a:endParaRPr>
        </a:p>
      </dgm:t>
    </dgm:pt>
    <dgm:pt modelId="{19E81049-79A4-40C8-ACAB-91C295266EDC}" type="sibTrans" cxnId="{291151A6-B6CD-41E5-A62B-B89710DF5144}">
      <dgm:prSet/>
      <dgm:spPr/>
      <dgm:t>
        <a:bodyPr/>
        <a:lstStyle/>
        <a:p>
          <a:endParaRPr lang="hu-HU"/>
        </a:p>
      </dgm:t>
    </dgm:pt>
    <dgm:pt modelId="{68C93F5A-D29F-45E6-BB77-1B9DF1447B8C}">
      <dgm:prSet phldrT="[Szöveg]" custT="1"/>
      <dgm:spPr/>
      <dgm:t>
        <a:bodyPr/>
        <a:lstStyle/>
        <a:p>
          <a:r>
            <a:rPr lang="hu-HU" sz="1400" b="1" dirty="0" smtClean="0">
              <a:latin typeface="Times New Roman" pitchFamily="18" charset="0"/>
              <a:cs typeface="Times New Roman" pitchFamily="18" charset="0"/>
            </a:rPr>
            <a:t>Baleseti adó, 24 </a:t>
          </a:r>
          <a:r>
            <a:rPr lang="hu-HU" sz="1400" b="1" dirty="0" err="1" smtClean="0">
              <a:latin typeface="Times New Roman" pitchFamily="18" charset="0"/>
              <a:cs typeface="Times New Roman" pitchFamily="18" charset="0"/>
            </a:rPr>
            <a:t>mrd</a:t>
          </a:r>
          <a:r>
            <a:rPr lang="hu-HU" sz="1400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hu-HU" sz="1400" b="1" dirty="0">
            <a:latin typeface="Times New Roman" pitchFamily="18" charset="0"/>
            <a:cs typeface="Times New Roman" pitchFamily="18" charset="0"/>
          </a:endParaRPr>
        </a:p>
      </dgm:t>
    </dgm:pt>
    <dgm:pt modelId="{A11F0AD6-B506-48E0-B709-2F85F9F50B7A}" type="parTrans" cxnId="{415FD9F8-8ED1-4197-8E66-7A0221EADCB6}">
      <dgm:prSet/>
      <dgm:spPr/>
      <dgm:t>
        <a:bodyPr/>
        <a:lstStyle/>
        <a:p>
          <a:endParaRPr lang="hu-HU" sz="1400" b="0">
            <a:latin typeface="Times New Roman" pitchFamily="18" charset="0"/>
            <a:cs typeface="Times New Roman" pitchFamily="18" charset="0"/>
          </a:endParaRPr>
        </a:p>
      </dgm:t>
    </dgm:pt>
    <dgm:pt modelId="{CF4D1D78-8E3E-4773-AB96-61FDB910BA46}" type="sibTrans" cxnId="{415FD9F8-8ED1-4197-8E66-7A0221EADCB6}">
      <dgm:prSet/>
      <dgm:spPr/>
      <dgm:t>
        <a:bodyPr/>
        <a:lstStyle/>
        <a:p>
          <a:endParaRPr lang="hu-HU"/>
        </a:p>
      </dgm:t>
    </dgm:pt>
    <dgm:pt modelId="{57C07CBD-3262-428E-85B8-4384521D6744}">
      <dgm:prSet phldrT="[Szöveg]" custT="1"/>
      <dgm:spPr/>
      <dgm:t>
        <a:bodyPr/>
        <a:lstStyle/>
        <a:p>
          <a:r>
            <a:rPr lang="hu-HU" sz="1400" b="1" dirty="0" smtClean="0">
              <a:latin typeface="Times New Roman" pitchFamily="18" charset="0"/>
              <a:cs typeface="Times New Roman" pitchFamily="18" charset="0"/>
            </a:rPr>
            <a:t>53,0 </a:t>
          </a:r>
          <a:r>
            <a:rPr lang="hu-HU" sz="1400" b="1" dirty="0" err="1" smtClean="0">
              <a:latin typeface="Times New Roman" pitchFamily="18" charset="0"/>
              <a:cs typeface="Times New Roman" pitchFamily="18" charset="0"/>
            </a:rPr>
            <a:t>mrd</a:t>
          </a:r>
          <a:r>
            <a:rPr lang="hu-HU" sz="1400" b="1" dirty="0" smtClean="0">
              <a:latin typeface="Times New Roman" pitchFamily="18" charset="0"/>
              <a:cs typeface="Times New Roman" pitchFamily="18" charset="0"/>
            </a:rPr>
            <a:t> Innovációs járulék</a:t>
          </a:r>
          <a:endParaRPr lang="hu-HU" sz="1400" b="1" dirty="0">
            <a:latin typeface="Times New Roman" pitchFamily="18" charset="0"/>
            <a:cs typeface="Times New Roman" pitchFamily="18" charset="0"/>
          </a:endParaRPr>
        </a:p>
      </dgm:t>
    </dgm:pt>
    <dgm:pt modelId="{17486B85-F460-408B-BCB6-F648C7A26028}" type="parTrans" cxnId="{602697D5-0F65-4310-A69D-7E1DA388398D}">
      <dgm:prSet/>
      <dgm:spPr/>
      <dgm:t>
        <a:bodyPr/>
        <a:lstStyle/>
        <a:p>
          <a:endParaRPr lang="hu-HU" sz="1400" b="0">
            <a:latin typeface="Times New Roman" pitchFamily="18" charset="0"/>
            <a:cs typeface="Times New Roman" pitchFamily="18" charset="0"/>
          </a:endParaRPr>
        </a:p>
      </dgm:t>
    </dgm:pt>
    <dgm:pt modelId="{D8C4CAE7-9EBE-449D-857F-F3A2B6054E9B}" type="sibTrans" cxnId="{602697D5-0F65-4310-A69D-7E1DA388398D}">
      <dgm:prSet/>
      <dgm:spPr/>
      <dgm:t>
        <a:bodyPr/>
        <a:lstStyle/>
        <a:p>
          <a:endParaRPr lang="hu-HU"/>
        </a:p>
      </dgm:t>
    </dgm:pt>
    <dgm:pt modelId="{E8948FEA-F51B-497E-BD45-E5B9139098DB}">
      <dgm:prSet custT="1"/>
      <dgm:spPr/>
      <dgm:t>
        <a:bodyPr/>
        <a:lstStyle/>
        <a:p>
          <a:r>
            <a:rPr lang="hu-HU" sz="1400" b="1" dirty="0" smtClean="0">
              <a:latin typeface="Times New Roman" pitchFamily="18" charset="0"/>
              <a:cs typeface="Times New Roman" pitchFamily="18" charset="0"/>
            </a:rPr>
            <a:t>Szolidaritási elvonások</a:t>
          </a:r>
          <a:endParaRPr lang="hu-HU" sz="1400" b="1" dirty="0">
            <a:latin typeface="Times New Roman" pitchFamily="18" charset="0"/>
            <a:cs typeface="Times New Roman" pitchFamily="18" charset="0"/>
          </a:endParaRPr>
        </a:p>
      </dgm:t>
    </dgm:pt>
    <dgm:pt modelId="{4C0BCC2C-A2EC-4652-A01A-E6C023A731CE}" type="parTrans" cxnId="{BB0CA6B7-FD03-4029-834A-F10B34D6A428}">
      <dgm:prSet/>
      <dgm:spPr/>
      <dgm:t>
        <a:bodyPr/>
        <a:lstStyle/>
        <a:p>
          <a:endParaRPr lang="hu-HU" sz="1400" b="0">
            <a:latin typeface="Times New Roman" pitchFamily="18" charset="0"/>
            <a:cs typeface="Times New Roman" pitchFamily="18" charset="0"/>
          </a:endParaRPr>
        </a:p>
      </dgm:t>
    </dgm:pt>
    <dgm:pt modelId="{E6689B29-CB9E-4F0E-9E71-CD4F241FBDA7}" type="sibTrans" cxnId="{BB0CA6B7-FD03-4029-834A-F10B34D6A428}">
      <dgm:prSet/>
      <dgm:spPr/>
      <dgm:t>
        <a:bodyPr/>
        <a:lstStyle/>
        <a:p>
          <a:endParaRPr lang="hu-HU"/>
        </a:p>
      </dgm:t>
    </dgm:pt>
    <dgm:pt modelId="{192F8D7F-F2CA-4E7E-BF39-E686AD10E946}" type="asst">
      <dgm:prSet custT="1"/>
      <dgm:spPr/>
      <dgm:t>
        <a:bodyPr/>
        <a:lstStyle/>
        <a:p>
          <a:r>
            <a:rPr lang="hu-HU" sz="1400" b="1" dirty="0" smtClean="0">
              <a:latin typeface="Times New Roman" pitchFamily="18" charset="0"/>
              <a:cs typeface="Times New Roman" pitchFamily="18" charset="0"/>
            </a:rPr>
            <a:t>8,5 </a:t>
          </a:r>
          <a:r>
            <a:rPr lang="hu-HU" sz="1400" b="1" dirty="0" err="1" smtClean="0">
              <a:latin typeface="Times New Roman" pitchFamily="18" charset="0"/>
              <a:cs typeface="Times New Roman" pitchFamily="18" charset="0"/>
            </a:rPr>
            <a:t>mrd</a:t>
          </a:r>
          <a:r>
            <a:rPr lang="hu-HU" sz="1400" b="1" dirty="0" smtClean="0">
              <a:latin typeface="Times New Roman" pitchFamily="18" charset="0"/>
              <a:cs typeface="Times New Roman" pitchFamily="18" charset="0"/>
            </a:rPr>
            <a:t> Környezetterhelési díj</a:t>
          </a:r>
          <a:endParaRPr lang="hu-HU" sz="1400" b="1" dirty="0">
            <a:latin typeface="Times New Roman" pitchFamily="18" charset="0"/>
            <a:cs typeface="Times New Roman" pitchFamily="18" charset="0"/>
          </a:endParaRPr>
        </a:p>
      </dgm:t>
    </dgm:pt>
    <dgm:pt modelId="{AA9325D5-81AE-4E43-A9FC-BE971C638737}" type="parTrans" cxnId="{9BDA169D-1967-4D02-9436-23CE6938FB1D}">
      <dgm:prSet/>
      <dgm:spPr/>
      <dgm:t>
        <a:bodyPr/>
        <a:lstStyle/>
        <a:p>
          <a:endParaRPr lang="hu-HU" sz="1400" b="0">
            <a:latin typeface="Times New Roman" pitchFamily="18" charset="0"/>
            <a:cs typeface="Times New Roman" pitchFamily="18" charset="0"/>
          </a:endParaRPr>
        </a:p>
      </dgm:t>
    </dgm:pt>
    <dgm:pt modelId="{32F99124-2E1D-40A1-9569-D640651820B7}" type="sibTrans" cxnId="{9BDA169D-1967-4D02-9436-23CE6938FB1D}">
      <dgm:prSet/>
      <dgm:spPr/>
      <dgm:t>
        <a:bodyPr/>
        <a:lstStyle/>
        <a:p>
          <a:endParaRPr lang="hu-HU"/>
        </a:p>
      </dgm:t>
    </dgm:pt>
    <dgm:pt modelId="{A4F212CE-C4D2-4129-BE47-5A405AD7F27A}">
      <dgm:prSet custT="1"/>
      <dgm:spPr/>
      <dgm:t>
        <a:bodyPr/>
        <a:lstStyle/>
        <a:p>
          <a:r>
            <a:rPr lang="hu-HU" sz="1400" b="0" dirty="0" smtClean="0">
              <a:latin typeface="Times New Roman" pitchFamily="18" charset="0"/>
              <a:cs typeface="Times New Roman" pitchFamily="18" charset="0"/>
            </a:rPr>
            <a:t>Levegőterhelési díj</a:t>
          </a:r>
          <a:endParaRPr lang="hu-HU" sz="1400" b="0" dirty="0">
            <a:latin typeface="Times New Roman" pitchFamily="18" charset="0"/>
            <a:cs typeface="Times New Roman" pitchFamily="18" charset="0"/>
          </a:endParaRPr>
        </a:p>
      </dgm:t>
    </dgm:pt>
    <dgm:pt modelId="{2A0F7FCE-D4CF-47EB-919A-5364A560C5B6}" type="parTrans" cxnId="{4B138A6E-DE8F-4830-8796-F043BD9FAC1A}">
      <dgm:prSet/>
      <dgm:spPr/>
      <dgm:t>
        <a:bodyPr/>
        <a:lstStyle/>
        <a:p>
          <a:endParaRPr lang="hu-HU" sz="1400" b="0">
            <a:latin typeface="Times New Roman" pitchFamily="18" charset="0"/>
            <a:cs typeface="Times New Roman" pitchFamily="18" charset="0"/>
          </a:endParaRPr>
        </a:p>
      </dgm:t>
    </dgm:pt>
    <dgm:pt modelId="{86A03DD2-0819-4093-92E6-8C6D8E11F6CE}" type="sibTrans" cxnId="{4B138A6E-DE8F-4830-8796-F043BD9FAC1A}">
      <dgm:prSet/>
      <dgm:spPr/>
      <dgm:t>
        <a:bodyPr/>
        <a:lstStyle/>
        <a:p>
          <a:endParaRPr lang="hu-HU"/>
        </a:p>
      </dgm:t>
    </dgm:pt>
    <dgm:pt modelId="{80D9CDA7-8076-4AEF-911B-EF1BDA6A90A5}">
      <dgm:prSet custT="1"/>
      <dgm:spPr/>
      <dgm:t>
        <a:bodyPr/>
        <a:lstStyle/>
        <a:p>
          <a:r>
            <a:rPr lang="hu-HU" sz="1400" b="0" dirty="0" smtClean="0">
              <a:latin typeface="Times New Roman" pitchFamily="18" charset="0"/>
              <a:cs typeface="Times New Roman" pitchFamily="18" charset="0"/>
            </a:rPr>
            <a:t>Vízterhelési díj</a:t>
          </a:r>
          <a:endParaRPr lang="hu-HU" sz="1400" b="0" dirty="0">
            <a:latin typeface="Times New Roman" pitchFamily="18" charset="0"/>
            <a:cs typeface="Times New Roman" pitchFamily="18" charset="0"/>
          </a:endParaRPr>
        </a:p>
      </dgm:t>
    </dgm:pt>
    <dgm:pt modelId="{70F5B688-F6D8-4C28-B362-36144A996194}" type="parTrans" cxnId="{0F7D69A4-C374-4EB6-89D8-28F443FC6A46}">
      <dgm:prSet/>
      <dgm:spPr/>
      <dgm:t>
        <a:bodyPr/>
        <a:lstStyle/>
        <a:p>
          <a:endParaRPr lang="hu-HU" sz="1400" b="0">
            <a:latin typeface="Times New Roman" pitchFamily="18" charset="0"/>
            <a:cs typeface="Times New Roman" pitchFamily="18" charset="0"/>
          </a:endParaRPr>
        </a:p>
      </dgm:t>
    </dgm:pt>
    <dgm:pt modelId="{5ADC0BDE-190C-493F-A262-E7CD023A8006}" type="sibTrans" cxnId="{0F7D69A4-C374-4EB6-89D8-28F443FC6A46}">
      <dgm:prSet/>
      <dgm:spPr/>
      <dgm:t>
        <a:bodyPr/>
        <a:lstStyle/>
        <a:p>
          <a:endParaRPr lang="hu-HU"/>
        </a:p>
      </dgm:t>
    </dgm:pt>
    <dgm:pt modelId="{BA51F054-4AA2-46C5-8ABA-2155B033D372}">
      <dgm:prSet custT="1"/>
      <dgm:spPr/>
      <dgm:t>
        <a:bodyPr/>
        <a:lstStyle/>
        <a:p>
          <a:r>
            <a:rPr lang="hu-HU" sz="1400" b="0" dirty="0" smtClean="0">
              <a:latin typeface="Times New Roman" pitchFamily="18" charset="0"/>
              <a:cs typeface="Times New Roman" pitchFamily="18" charset="0"/>
            </a:rPr>
            <a:t>Talajterhelési díj</a:t>
          </a:r>
          <a:endParaRPr lang="hu-HU" sz="1400" b="0" dirty="0">
            <a:latin typeface="Times New Roman" pitchFamily="18" charset="0"/>
            <a:cs typeface="Times New Roman" pitchFamily="18" charset="0"/>
          </a:endParaRPr>
        </a:p>
      </dgm:t>
    </dgm:pt>
    <dgm:pt modelId="{FBE66AE8-932D-42E4-8394-395B5B6C89EA}" type="parTrans" cxnId="{943F41F9-BE16-4228-954C-492CCC899A79}">
      <dgm:prSet/>
      <dgm:spPr/>
      <dgm:t>
        <a:bodyPr/>
        <a:lstStyle/>
        <a:p>
          <a:endParaRPr lang="hu-HU" sz="1400" b="0">
            <a:latin typeface="Times New Roman" pitchFamily="18" charset="0"/>
            <a:cs typeface="Times New Roman" pitchFamily="18" charset="0"/>
          </a:endParaRPr>
        </a:p>
      </dgm:t>
    </dgm:pt>
    <dgm:pt modelId="{B7B45553-5EC8-4919-98A3-09269D5B5745}" type="sibTrans" cxnId="{943F41F9-BE16-4228-954C-492CCC899A79}">
      <dgm:prSet/>
      <dgm:spPr/>
      <dgm:t>
        <a:bodyPr/>
        <a:lstStyle/>
        <a:p>
          <a:endParaRPr lang="hu-HU"/>
        </a:p>
      </dgm:t>
    </dgm:pt>
    <dgm:pt modelId="{9C2F34CC-D589-4C7A-BC92-A6A457B5BEBF}">
      <dgm:prSet custT="1"/>
      <dgm:spPr/>
      <dgm:t>
        <a:bodyPr/>
        <a:lstStyle/>
        <a:p>
          <a:r>
            <a:rPr lang="hu-HU" sz="1400" b="0" dirty="0" smtClean="0">
              <a:latin typeface="Times New Roman" pitchFamily="18" charset="0"/>
              <a:cs typeface="Times New Roman" pitchFamily="18" charset="0"/>
            </a:rPr>
            <a:t>Hitelintézetek járadéka 37,4 </a:t>
          </a:r>
          <a:r>
            <a:rPr lang="hu-HU" sz="1400" b="0" dirty="0" err="1" smtClean="0">
              <a:latin typeface="Times New Roman" pitchFamily="18" charset="0"/>
              <a:cs typeface="Times New Roman" pitchFamily="18" charset="0"/>
            </a:rPr>
            <a:t>mrd</a:t>
          </a:r>
          <a:endParaRPr lang="hu-HU" sz="1400" b="0" dirty="0">
            <a:latin typeface="Times New Roman" pitchFamily="18" charset="0"/>
            <a:cs typeface="Times New Roman" pitchFamily="18" charset="0"/>
          </a:endParaRPr>
        </a:p>
      </dgm:t>
    </dgm:pt>
    <dgm:pt modelId="{A077F995-5A3D-4E15-9F46-52D5E5B7568D}" type="parTrans" cxnId="{C8D001C4-4DF1-428D-8B8B-BC7F72E7AEF4}">
      <dgm:prSet/>
      <dgm:spPr/>
      <dgm:t>
        <a:bodyPr/>
        <a:lstStyle/>
        <a:p>
          <a:endParaRPr lang="hu-HU" sz="1400" b="0">
            <a:latin typeface="Times New Roman" pitchFamily="18" charset="0"/>
            <a:cs typeface="Times New Roman" pitchFamily="18" charset="0"/>
          </a:endParaRPr>
        </a:p>
      </dgm:t>
    </dgm:pt>
    <dgm:pt modelId="{C8327AB8-58D1-42BE-AD21-FAAA9AAFD3FC}" type="sibTrans" cxnId="{C8D001C4-4DF1-428D-8B8B-BC7F72E7AEF4}">
      <dgm:prSet/>
      <dgm:spPr/>
      <dgm:t>
        <a:bodyPr/>
        <a:lstStyle/>
        <a:p>
          <a:endParaRPr lang="hu-HU"/>
        </a:p>
      </dgm:t>
    </dgm:pt>
    <dgm:pt modelId="{87D94CE9-1282-4DF4-866B-7813D0AB0BA8}">
      <dgm:prSet custT="1"/>
      <dgm:spPr/>
      <dgm:t>
        <a:bodyPr/>
        <a:lstStyle/>
        <a:p>
          <a:r>
            <a:rPr lang="hu-HU" sz="1400" b="0" dirty="0" smtClean="0">
              <a:latin typeface="Times New Roman" pitchFamily="18" charset="0"/>
              <a:cs typeface="Times New Roman" pitchFamily="18" charset="0"/>
            </a:rPr>
            <a:t>Hitelintézetek különadója 5 </a:t>
          </a:r>
          <a:r>
            <a:rPr lang="hu-HU" sz="1400" b="0" dirty="0" err="1" smtClean="0">
              <a:latin typeface="Times New Roman" pitchFamily="18" charset="0"/>
              <a:cs typeface="Times New Roman" pitchFamily="18" charset="0"/>
            </a:rPr>
            <a:t>mrd</a:t>
          </a:r>
          <a:endParaRPr lang="hu-HU" sz="1400" b="0" dirty="0">
            <a:latin typeface="Times New Roman" pitchFamily="18" charset="0"/>
            <a:cs typeface="Times New Roman" pitchFamily="18" charset="0"/>
          </a:endParaRPr>
        </a:p>
      </dgm:t>
    </dgm:pt>
    <dgm:pt modelId="{6B930721-5936-497C-95C3-A10C7591C502}" type="parTrans" cxnId="{12E08935-3738-4C31-87D7-B023F7E1B569}">
      <dgm:prSet/>
      <dgm:spPr/>
      <dgm:t>
        <a:bodyPr/>
        <a:lstStyle/>
        <a:p>
          <a:endParaRPr lang="hu-HU" sz="1400" b="0">
            <a:latin typeface="Times New Roman" pitchFamily="18" charset="0"/>
            <a:cs typeface="Times New Roman" pitchFamily="18" charset="0"/>
          </a:endParaRPr>
        </a:p>
      </dgm:t>
    </dgm:pt>
    <dgm:pt modelId="{58CB516D-A732-4210-A00E-330D88968150}" type="sibTrans" cxnId="{12E08935-3738-4C31-87D7-B023F7E1B569}">
      <dgm:prSet/>
      <dgm:spPr/>
      <dgm:t>
        <a:bodyPr/>
        <a:lstStyle/>
        <a:p>
          <a:endParaRPr lang="hu-HU"/>
        </a:p>
      </dgm:t>
    </dgm:pt>
    <dgm:pt modelId="{C16E9E1E-D7ED-4D82-A12B-1D1FFDBA5353}">
      <dgm:prSet custT="1"/>
      <dgm:spPr/>
      <dgm:t>
        <a:bodyPr/>
        <a:lstStyle/>
        <a:p>
          <a:r>
            <a:rPr lang="hu-HU" sz="1400" b="0" dirty="0" smtClean="0">
              <a:latin typeface="Times New Roman" pitchFamily="18" charset="0"/>
              <a:cs typeface="Times New Roman" pitchFamily="18" charset="0"/>
            </a:rPr>
            <a:t>Pénzügyi szervezetek különadója* 144,0 </a:t>
          </a:r>
          <a:r>
            <a:rPr lang="hu-HU" sz="1400" b="0" dirty="0" err="1" smtClean="0">
              <a:latin typeface="Times New Roman" pitchFamily="18" charset="0"/>
              <a:cs typeface="Times New Roman" pitchFamily="18" charset="0"/>
            </a:rPr>
            <a:t>mrd</a:t>
          </a:r>
          <a:endParaRPr lang="hu-HU" sz="1400" b="0" dirty="0">
            <a:latin typeface="Times New Roman" pitchFamily="18" charset="0"/>
            <a:cs typeface="Times New Roman" pitchFamily="18" charset="0"/>
          </a:endParaRPr>
        </a:p>
      </dgm:t>
    </dgm:pt>
    <dgm:pt modelId="{6FFBD2DC-2DD8-4E46-9C85-A3ABBE1B5090}" type="parTrans" cxnId="{EB27DD89-81ED-4CAC-BB34-A8E4A10D35E1}">
      <dgm:prSet/>
      <dgm:spPr/>
      <dgm:t>
        <a:bodyPr/>
        <a:lstStyle/>
        <a:p>
          <a:endParaRPr lang="hu-HU" sz="1400" b="0">
            <a:latin typeface="Times New Roman" pitchFamily="18" charset="0"/>
            <a:cs typeface="Times New Roman" pitchFamily="18" charset="0"/>
          </a:endParaRPr>
        </a:p>
      </dgm:t>
    </dgm:pt>
    <dgm:pt modelId="{35BBD271-1483-482F-B3DF-638B3EAF24A5}" type="sibTrans" cxnId="{EB27DD89-81ED-4CAC-BB34-A8E4A10D35E1}">
      <dgm:prSet/>
      <dgm:spPr/>
      <dgm:t>
        <a:bodyPr/>
        <a:lstStyle/>
        <a:p>
          <a:endParaRPr lang="hu-HU"/>
        </a:p>
      </dgm:t>
    </dgm:pt>
    <dgm:pt modelId="{A3D38BF0-A5A2-4374-A8C3-C3364D693C90}" type="pres">
      <dgm:prSet presAssocID="{A06591A8-9180-4B31-BC27-CC2C987EDBB8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u-HU"/>
        </a:p>
      </dgm:t>
    </dgm:pt>
    <dgm:pt modelId="{1EC9B2F6-7333-4C6C-8B3F-4F48AD142C1C}" type="pres">
      <dgm:prSet presAssocID="{DCB4DF2D-FBBC-47FE-8173-9088BC5AFB1C}" presName="hierRoot1" presStyleCnt="0">
        <dgm:presLayoutVars>
          <dgm:hierBranch val="hang"/>
        </dgm:presLayoutVars>
      </dgm:prSet>
      <dgm:spPr/>
    </dgm:pt>
    <dgm:pt modelId="{2CFDED8F-B800-458B-BF5D-3B2EC74A4AAB}" type="pres">
      <dgm:prSet presAssocID="{DCB4DF2D-FBBC-47FE-8173-9088BC5AFB1C}" presName="rootComposite1" presStyleCnt="0"/>
      <dgm:spPr/>
    </dgm:pt>
    <dgm:pt modelId="{85827BD8-07F4-455F-93B8-5A5E971C1FEF}" type="pres">
      <dgm:prSet presAssocID="{DCB4DF2D-FBBC-47FE-8173-9088BC5AFB1C}" presName="rootText1" presStyleLbl="alignAcc1" presStyleIdx="0" presStyleCnt="0" custScaleX="362792" custScaleY="159695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A3B2CC3B-D80E-493E-A7D6-F379B6973C03}" type="pres">
      <dgm:prSet presAssocID="{DCB4DF2D-FBBC-47FE-8173-9088BC5AFB1C}" presName="topArc1" presStyleLbl="parChTrans1D1" presStyleIdx="0" presStyleCnt="24"/>
      <dgm:spPr/>
    </dgm:pt>
    <dgm:pt modelId="{B7860B79-7052-48E1-B294-89D411BB9FEE}" type="pres">
      <dgm:prSet presAssocID="{DCB4DF2D-FBBC-47FE-8173-9088BC5AFB1C}" presName="bottomArc1" presStyleLbl="parChTrans1D1" presStyleIdx="1" presStyleCnt="24"/>
      <dgm:spPr/>
    </dgm:pt>
    <dgm:pt modelId="{C9BF58D1-E480-4F73-82FB-E9FD744F44B7}" type="pres">
      <dgm:prSet presAssocID="{DCB4DF2D-FBBC-47FE-8173-9088BC5AFB1C}" presName="topConnNode1" presStyleLbl="node1" presStyleIdx="0" presStyleCnt="0"/>
      <dgm:spPr/>
      <dgm:t>
        <a:bodyPr/>
        <a:lstStyle/>
        <a:p>
          <a:endParaRPr lang="hu-HU"/>
        </a:p>
      </dgm:t>
    </dgm:pt>
    <dgm:pt modelId="{DC5C68D4-D6D1-46EC-AC4C-991B9534E043}" type="pres">
      <dgm:prSet presAssocID="{DCB4DF2D-FBBC-47FE-8173-9088BC5AFB1C}" presName="hierChild2" presStyleCnt="0"/>
      <dgm:spPr/>
    </dgm:pt>
    <dgm:pt modelId="{F1FDCF67-D965-40D4-A9F3-57BF96C6D699}" type="pres">
      <dgm:prSet presAssocID="{E80C17B7-ADDF-4410-B968-3112CBF3B5C8}" presName="Name28" presStyleLbl="parChTrans1D2" presStyleIdx="0" presStyleCnt="5"/>
      <dgm:spPr/>
      <dgm:t>
        <a:bodyPr/>
        <a:lstStyle/>
        <a:p>
          <a:endParaRPr lang="hu-HU"/>
        </a:p>
      </dgm:t>
    </dgm:pt>
    <dgm:pt modelId="{24E6B42F-8F19-4E5C-B5E4-7499EE7BC8CB}" type="pres">
      <dgm:prSet presAssocID="{5A46F760-2713-4E00-936C-25325634DAEF}" presName="hierRoot2" presStyleCnt="0">
        <dgm:presLayoutVars>
          <dgm:hierBranch val="hang"/>
        </dgm:presLayoutVars>
      </dgm:prSet>
      <dgm:spPr/>
    </dgm:pt>
    <dgm:pt modelId="{D4E43E68-0D01-45F8-B7B4-9E813773843F}" type="pres">
      <dgm:prSet presAssocID="{5A46F760-2713-4E00-936C-25325634DAEF}" presName="rootComposite2" presStyleCnt="0"/>
      <dgm:spPr/>
    </dgm:pt>
    <dgm:pt modelId="{4441D76E-F450-44E3-BED3-D6E694B9D14A}" type="pres">
      <dgm:prSet presAssocID="{5A46F760-2713-4E00-936C-25325634DAEF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7769F863-96B4-458C-8152-160ACE3DE9F5}" type="pres">
      <dgm:prSet presAssocID="{5A46F760-2713-4E00-936C-25325634DAEF}" presName="topArc2" presStyleLbl="parChTrans1D1" presStyleIdx="2" presStyleCnt="24"/>
      <dgm:spPr/>
    </dgm:pt>
    <dgm:pt modelId="{CE7BBFC5-8AD2-4187-9680-BD15E2448A02}" type="pres">
      <dgm:prSet presAssocID="{5A46F760-2713-4E00-936C-25325634DAEF}" presName="bottomArc2" presStyleLbl="parChTrans1D1" presStyleIdx="3" presStyleCnt="24"/>
      <dgm:spPr/>
    </dgm:pt>
    <dgm:pt modelId="{D7E7ECB9-EF8A-493F-891C-67B8173C373D}" type="pres">
      <dgm:prSet presAssocID="{5A46F760-2713-4E00-936C-25325634DAEF}" presName="topConnNode2" presStyleLbl="node2" presStyleIdx="0" presStyleCnt="0"/>
      <dgm:spPr/>
      <dgm:t>
        <a:bodyPr/>
        <a:lstStyle/>
        <a:p>
          <a:endParaRPr lang="hu-HU"/>
        </a:p>
      </dgm:t>
    </dgm:pt>
    <dgm:pt modelId="{404589D3-F184-4560-9DD2-828602F546B7}" type="pres">
      <dgm:prSet presAssocID="{5A46F760-2713-4E00-936C-25325634DAEF}" presName="hierChild4" presStyleCnt="0"/>
      <dgm:spPr/>
    </dgm:pt>
    <dgm:pt modelId="{62540216-322A-4C8E-99A1-73FA3B1D67A2}" type="pres">
      <dgm:prSet presAssocID="{5A46F760-2713-4E00-936C-25325634DAEF}" presName="hierChild5" presStyleCnt="0"/>
      <dgm:spPr/>
    </dgm:pt>
    <dgm:pt modelId="{E09719FD-B6DD-457B-8C8A-B958F47AD241}" type="pres">
      <dgm:prSet presAssocID="{A11F0AD6-B506-48E0-B709-2F85F9F50B7A}" presName="Name28" presStyleLbl="parChTrans1D2" presStyleIdx="1" presStyleCnt="5"/>
      <dgm:spPr/>
      <dgm:t>
        <a:bodyPr/>
        <a:lstStyle/>
        <a:p>
          <a:endParaRPr lang="hu-HU"/>
        </a:p>
      </dgm:t>
    </dgm:pt>
    <dgm:pt modelId="{3E93A7AE-E578-446F-9D8E-816F128B6746}" type="pres">
      <dgm:prSet presAssocID="{68C93F5A-D29F-45E6-BB77-1B9DF1447B8C}" presName="hierRoot2" presStyleCnt="0">
        <dgm:presLayoutVars>
          <dgm:hierBranch val="hang"/>
        </dgm:presLayoutVars>
      </dgm:prSet>
      <dgm:spPr/>
    </dgm:pt>
    <dgm:pt modelId="{84411910-498F-4420-A63C-5E4E1F451639}" type="pres">
      <dgm:prSet presAssocID="{68C93F5A-D29F-45E6-BB77-1B9DF1447B8C}" presName="rootComposite2" presStyleCnt="0"/>
      <dgm:spPr/>
    </dgm:pt>
    <dgm:pt modelId="{27963976-5F1F-4C1F-A743-6E87A86B9D41}" type="pres">
      <dgm:prSet presAssocID="{68C93F5A-D29F-45E6-BB77-1B9DF1447B8C}" presName="rootText2" presStyleLbl="alignAcc1" presStyleIdx="0" presStyleCnt="0" custScaleX="175310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362CCCD4-01FA-48FA-A4F8-283741FB186F}" type="pres">
      <dgm:prSet presAssocID="{68C93F5A-D29F-45E6-BB77-1B9DF1447B8C}" presName="topArc2" presStyleLbl="parChTrans1D1" presStyleIdx="4" presStyleCnt="24"/>
      <dgm:spPr/>
    </dgm:pt>
    <dgm:pt modelId="{368D95B7-8E73-4D5D-93E9-409AA4940146}" type="pres">
      <dgm:prSet presAssocID="{68C93F5A-D29F-45E6-BB77-1B9DF1447B8C}" presName="bottomArc2" presStyleLbl="parChTrans1D1" presStyleIdx="5" presStyleCnt="24"/>
      <dgm:spPr/>
    </dgm:pt>
    <dgm:pt modelId="{CC6BB590-678D-4AD0-981D-94ACD45B8816}" type="pres">
      <dgm:prSet presAssocID="{68C93F5A-D29F-45E6-BB77-1B9DF1447B8C}" presName="topConnNode2" presStyleLbl="node2" presStyleIdx="0" presStyleCnt="0"/>
      <dgm:spPr/>
      <dgm:t>
        <a:bodyPr/>
        <a:lstStyle/>
        <a:p>
          <a:endParaRPr lang="hu-HU"/>
        </a:p>
      </dgm:t>
    </dgm:pt>
    <dgm:pt modelId="{8C8D980B-3AC9-4428-AB8F-4FD276154742}" type="pres">
      <dgm:prSet presAssocID="{68C93F5A-D29F-45E6-BB77-1B9DF1447B8C}" presName="hierChild4" presStyleCnt="0"/>
      <dgm:spPr/>
    </dgm:pt>
    <dgm:pt modelId="{814EFE17-978F-46FE-9D9E-A39BFF49A91A}" type="pres">
      <dgm:prSet presAssocID="{68C93F5A-D29F-45E6-BB77-1B9DF1447B8C}" presName="hierChild5" presStyleCnt="0"/>
      <dgm:spPr/>
    </dgm:pt>
    <dgm:pt modelId="{1AE55082-A0AE-497E-A8E5-BE6E58F7C73C}" type="pres">
      <dgm:prSet presAssocID="{17486B85-F460-408B-BCB6-F648C7A26028}" presName="Name28" presStyleLbl="parChTrans1D2" presStyleIdx="2" presStyleCnt="5"/>
      <dgm:spPr/>
      <dgm:t>
        <a:bodyPr/>
        <a:lstStyle/>
        <a:p>
          <a:endParaRPr lang="hu-HU"/>
        </a:p>
      </dgm:t>
    </dgm:pt>
    <dgm:pt modelId="{6F9D0F36-2C10-4EA0-A57E-FB7DD7C6931B}" type="pres">
      <dgm:prSet presAssocID="{57C07CBD-3262-428E-85B8-4384521D6744}" presName="hierRoot2" presStyleCnt="0">
        <dgm:presLayoutVars>
          <dgm:hierBranch val="hang"/>
        </dgm:presLayoutVars>
      </dgm:prSet>
      <dgm:spPr/>
    </dgm:pt>
    <dgm:pt modelId="{DEAC2A5A-9CF1-4614-9647-C9AF49E977D8}" type="pres">
      <dgm:prSet presAssocID="{57C07CBD-3262-428E-85B8-4384521D6744}" presName="rootComposite2" presStyleCnt="0"/>
      <dgm:spPr/>
    </dgm:pt>
    <dgm:pt modelId="{03DF8638-0BDD-424A-805D-2C6CC951CE45}" type="pres">
      <dgm:prSet presAssocID="{57C07CBD-3262-428E-85B8-4384521D6744}" presName="rootText2" presStyleLbl="alignAcc1" presStyleIdx="0" presStyleCnt="0" custScaleX="160190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C5C43ED2-B3FF-456A-9A79-ABD6D2D6F072}" type="pres">
      <dgm:prSet presAssocID="{57C07CBD-3262-428E-85B8-4384521D6744}" presName="topArc2" presStyleLbl="parChTrans1D1" presStyleIdx="6" presStyleCnt="24"/>
      <dgm:spPr/>
    </dgm:pt>
    <dgm:pt modelId="{234E4332-BF17-42FB-9A2D-9B01267A242C}" type="pres">
      <dgm:prSet presAssocID="{57C07CBD-3262-428E-85B8-4384521D6744}" presName="bottomArc2" presStyleLbl="parChTrans1D1" presStyleIdx="7" presStyleCnt="24"/>
      <dgm:spPr/>
    </dgm:pt>
    <dgm:pt modelId="{DC068380-9F33-4A75-A17E-75CBD37F5007}" type="pres">
      <dgm:prSet presAssocID="{57C07CBD-3262-428E-85B8-4384521D6744}" presName="topConnNode2" presStyleLbl="node2" presStyleIdx="0" presStyleCnt="0"/>
      <dgm:spPr/>
      <dgm:t>
        <a:bodyPr/>
        <a:lstStyle/>
        <a:p>
          <a:endParaRPr lang="hu-HU"/>
        </a:p>
      </dgm:t>
    </dgm:pt>
    <dgm:pt modelId="{338B1540-B929-4E25-A6FF-CD587D7D147C}" type="pres">
      <dgm:prSet presAssocID="{57C07CBD-3262-428E-85B8-4384521D6744}" presName="hierChild4" presStyleCnt="0"/>
      <dgm:spPr/>
    </dgm:pt>
    <dgm:pt modelId="{8C20FD26-BBEB-4B52-9D8D-00E0A4CF2D28}" type="pres">
      <dgm:prSet presAssocID="{57C07CBD-3262-428E-85B8-4384521D6744}" presName="hierChild5" presStyleCnt="0"/>
      <dgm:spPr/>
    </dgm:pt>
    <dgm:pt modelId="{20F0623C-1855-463A-9181-67443C08727E}" type="pres">
      <dgm:prSet presAssocID="{4C0BCC2C-A2EC-4652-A01A-E6C023A731CE}" presName="Name28" presStyleLbl="parChTrans1D2" presStyleIdx="3" presStyleCnt="5"/>
      <dgm:spPr/>
      <dgm:t>
        <a:bodyPr/>
        <a:lstStyle/>
        <a:p>
          <a:endParaRPr lang="hu-HU"/>
        </a:p>
      </dgm:t>
    </dgm:pt>
    <dgm:pt modelId="{0EB87653-E8FB-46C1-A578-EF3708E9E71D}" type="pres">
      <dgm:prSet presAssocID="{E8948FEA-F51B-497E-BD45-E5B9139098DB}" presName="hierRoot2" presStyleCnt="0">
        <dgm:presLayoutVars>
          <dgm:hierBranch val="hang"/>
        </dgm:presLayoutVars>
      </dgm:prSet>
      <dgm:spPr/>
    </dgm:pt>
    <dgm:pt modelId="{52E471E0-817F-4664-908E-3952FAA61446}" type="pres">
      <dgm:prSet presAssocID="{E8948FEA-F51B-497E-BD45-E5B9139098DB}" presName="rootComposite2" presStyleCnt="0"/>
      <dgm:spPr/>
    </dgm:pt>
    <dgm:pt modelId="{4069B506-6F63-422A-A872-5FBA91496B2C}" type="pres">
      <dgm:prSet presAssocID="{E8948FEA-F51B-497E-BD45-E5B9139098DB}" presName="rootText2" presStyleLbl="alignAcc1" presStyleIdx="0" presStyleCnt="0" custScaleX="221716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503E443E-E0BB-49FC-813F-520809D23081}" type="pres">
      <dgm:prSet presAssocID="{E8948FEA-F51B-497E-BD45-E5B9139098DB}" presName="topArc2" presStyleLbl="parChTrans1D1" presStyleIdx="8" presStyleCnt="24"/>
      <dgm:spPr/>
    </dgm:pt>
    <dgm:pt modelId="{74DC532B-11E8-4B97-A89A-036774D2C0EA}" type="pres">
      <dgm:prSet presAssocID="{E8948FEA-F51B-497E-BD45-E5B9139098DB}" presName="bottomArc2" presStyleLbl="parChTrans1D1" presStyleIdx="9" presStyleCnt="24"/>
      <dgm:spPr/>
    </dgm:pt>
    <dgm:pt modelId="{E53F08F3-CFE7-4699-84BB-7FAC218107A1}" type="pres">
      <dgm:prSet presAssocID="{E8948FEA-F51B-497E-BD45-E5B9139098DB}" presName="topConnNode2" presStyleLbl="node2" presStyleIdx="0" presStyleCnt="0"/>
      <dgm:spPr/>
      <dgm:t>
        <a:bodyPr/>
        <a:lstStyle/>
        <a:p>
          <a:endParaRPr lang="hu-HU"/>
        </a:p>
      </dgm:t>
    </dgm:pt>
    <dgm:pt modelId="{2A804D26-646B-4FFA-A597-BE4C8F29E943}" type="pres">
      <dgm:prSet presAssocID="{E8948FEA-F51B-497E-BD45-E5B9139098DB}" presName="hierChild4" presStyleCnt="0"/>
      <dgm:spPr/>
    </dgm:pt>
    <dgm:pt modelId="{565A398E-B94F-43B4-BD08-E369CD65E9BA}" type="pres">
      <dgm:prSet presAssocID="{A077F995-5A3D-4E15-9F46-52D5E5B7568D}" presName="Name28" presStyleLbl="parChTrans1D3" presStyleIdx="0" presStyleCnt="6"/>
      <dgm:spPr/>
      <dgm:t>
        <a:bodyPr/>
        <a:lstStyle/>
        <a:p>
          <a:endParaRPr lang="hu-HU"/>
        </a:p>
      </dgm:t>
    </dgm:pt>
    <dgm:pt modelId="{FD30017A-C7D1-41A5-8C1E-B13E7EA9868C}" type="pres">
      <dgm:prSet presAssocID="{9C2F34CC-D589-4C7A-BC92-A6A457B5BEBF}" presName="hierRoot2" presStyleCnt="0">
        <dgm:presLayoutVars>
          <dgm:hierBranch val="init"/>
        </dgm:presLayoutVars>
      </dgm:prSet>
      <dgm:spPr/>
    </dgm:pt>
    <dgm:pt modelId="{63490D2A-B43B-410B-96CC-69A0AB831CF4}" type="pres">
      <dgm:prSet presAssocID="{9C2F34CC-D589-4C7A-BC92-A6A457B5BEBF}" presName="rootComposite2" presStyleCnt="0"/>
      <dgm:spPr/>
    </dgm:pt>
    <dgm:pt modelId="{51ED0237-C554-4621-B97F-07A84D8F3D9D}" type="pres">
      <dgm:prSet presAssocID="{9C2F34CC-D589-4C7A-BC92-A6A457B5BEBF}" presName="rootText2" presStyleLbl="alignAcc1" presStyleIdx="0" presStyleCnt="0" custScaleX="237966" custScaleY="15570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37977B2D-F23A-43C4-9122-2336FB81EFCF}" type="pres">
      <dgm:prSet presAssocID="{9C2F34CC-D589-4C7A-BC92-A6A457B5BEBF}" presName="topArc2" presStyleLbl="parChTrans1D1" presStyleIdx="10" presStyleCnt="24"/>
      <dgm:spPr/>
    </dgm:pt>
    <dgm:pt modelId="{955CF09A-AC99-471E-9C13-7B8C58EF0747}" type="pres">
      <dgm:prSet presAssocID="{9C2F34CC-D589-4C7A-BC92-A6A457B5BEBF}" presName="bottomArc2" presStyleLbl="parChTrans1D1" presStyleIdx="11" presStyleCnt="24"/>
      <dgm:spPr/>
    </dgm:pt>
    <dgm:pt modelId="{BC3237B5-72AC-432F-8191-2ACFFA59A5E2}" type="pres">
      <dgm:prSet presAssocID="{9C2F34CC-D589-4C7A-BC92-A6A457B5BEBF}" presName="topConnNode2" presStyleLbl="node3" presStyleIdx="0" presStyleCnt="0"/>
      <dgm:spPr/>
      <dgm:t>
        <a:bodyPr/>
        <a:lstStyle/>
        <a:p>
          <a:endParaRPr lang="hu-HU"/>
        </a:p>
      </dgm:t>
    </dgm:pt>
    <dgm:pt modelId="{6F024408-0758-4704-909F-753527FDB468}" type="pres">
      <dgm:prSet presAssocID="{9C2F34CC-D589-4C7A-BC92-A6A457B5BEBF}" presName="hierChild4" presStyleCnt="0"/>
      <dgm:spPr/>
    </dgm:pt>
    <dgm:pt modelId="{D4353237-AAE4-4875-8AFB-6E9C80F44388}" type="pres">
      <dgm:prSet presAssocID="{9C2F34CC-D589-4C7A-BC92-A6A457B5BEBF}" presName="hierChild5" presStyleCnt="0"/>
      <dgm:spPr/>
    </dgm:pt>
    <dgm:pt modelId="{2C5476DA-BB42-42C0-8482-DF11999F309D}" type="pres">
      <dgm:prSet presAssocID="{6B930721-5936-497C-95C3-A10C7591C502}" presName="Name28" presStyleLbl="parChTrans1D3" presStyleIdx="1" presStyleCnt="6"/>
      <dgm:spPr/>
      <dgm:t>
        <a:bodyPr/>
        <a:lstStyle/>
        <a:p>
          <a:endParaRPr lang="hu-HU"/>
        </a:p>
      </dgm:t>
    </dgm:pt>
    <dgm:pt modelId="{8100FC46-3196-4D7E-BACA-86795ADCF23B}" type="pres">
      <dgm:prSet presAssocID="{87D94CE9-1282-4DF4-866B-7813D0AB0BA8}" presName="hierRoot2" presStyleCnt="0">
        <dgm:presLayoutVars>
          <dgm:hierBranch val="init"/>
        </dgm:presLayoutVars>
      </dgm:prSet>
      <dgm:spPr/>
    </dgm:pt>
    <dgm:pt modelId="{A4E8E19D-D5C1-4050-BCFA-DFBB24A6DDEB}" type="pres">
      <dgm:prSet presAssocID="{87D94CE9-1282-4DF4-866B-7813D0AB0BA8}" presName="rootComposite2" presStyleCnt="0"/>
      <dgm:spPr/>
    </dgm:pt>
    <dgm:pt modelId="{BBC95CCC-D2A5-4501-8DC7-A9D5785A55CD}" type="pres">
      <dgm:prSet presAssocID="{87D94CE9-1282-4DF4-866B-7813D0AB0BA8}" presName="rootText2" presStyleLbl="alignAcc1" presStyleIdx="0" presStyleCnt="0" custScaleX="224773" custScaleY="153852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0E5C8584-7EA2-426A-97A6-BE55F2FF0A49}" type="pres">
      <dgm:prSet presAssocID="{87D94CE9-1282-4DF4-866B-7813D0AB0BA8}" presName="topArc2" presStyleLbl="parChTrans1D1" presStyleIdx="12" presStyleCnt="24"/>
      <dgm:spPr/>
    </dgm:pt>
    <dgm:pt modelId="{B1B9F3F2-6A35-4FEE-907F-85C176CC2CB1}" type="pres">
      <dgm:prSet presAssocID="{87D94CE9-1282-4DF4-866B-7813D0AB0BA8}" presName="bottomArc2" presStyleLbl="parChTrans1D1" presStyleIdx="13" presStyleCnt="24"/>
      <dgm:spPr/>
    </dgm:pt>
    <dgm:pt modelId="{46894450-102C-4938-A2ED-0F98FB846F3D}" type="pres">
      <dgm:prSet presAssocID="{87D94CE9-1282-4DF4-866B-7813D0AB0BA8}" presName="topConnNode2" presStyleLbl="node3" presStyleIdx="0" presStyleCnt="0"/>
      <dgm:spPr/>
      <dgm:t>
        <a:bodyPr/>
        <a:lstStyle/>
        <a:p>
          <a:endParaRPr lang="hu-HU"/>
        </a:p>
      </dgm:t>
    </dgm:pt>
    <dgm:pt modelId="{F4236750-3C2F-4F7F-BBED-510BB2E0CE61}" type="pres">
      <dgm:prSet presAssocID="{87D94CE9-1282-4DF4-866B-7813D0AB0BA8}" presName="hierChild4" presStyleCnt="0"/>
      <dgm:spPr/>
    </dgm:pt>
    <dgm:pt modelId="{D5A864D4-B657-45D1-AECD-3F3B4B7973EA}" type="pres">
      <dgm:prSet presAssocID="{87D94CE9-1282-4DF4-866B-7813D0AB0BA8}" presName="hierChild5" presStyleCnt="0"/>
      <dgm:spPr/>
    </dgm:pt>
    <dgm:pt modelId="{EB9AEBBF-3929-4DAA-BD28-07BD37DC4C96}" type="pres">
      <dgm:prSet presAssocID="{6FFBD2DC-2DD8-4E46-9C85-A3ABBE1B5090}" presName="Name28" presStyleLbl="parChTrans1D3" presStyleIdx="2" presStyleCnt="6"/>
      <dgm:spPr/>
      <dgm:t>
        <a:bodyPr/>
        <a:lstStyle/>
        <a:p>
          <a:endParaRPr lang="hu-HU"/>
        </a:p>
      </dgm:t>
    </dgm:pt>
    <dgm:pt modelId="{A0067A49-A1C4-4940-8CD3-B17F9EA9CDD0}" type="pres">
      <dgm:prSet presAssocID="{C16E9E1E-D7ED-4D82-A12B-1D1FFDBA5353}" presName="hierRoot2" presStyleCnt="0">
        <dgm:presLayoutVars>
          <dgm:hierBranch val="init"/>
        </dgm:presLayoutVars>
      </dgm:prSet>
      <dgm:spPr/>
    </dgm:pt>
    <dgm:pt modelId="{537676DE-C51E-4EB8-9EBA-93CFF0B00CCF}" type="pres">
      <dgm:prSet presAssocID="{C16E9E1E-D7ED-4D82-A12B-1D1FFDBA5353}" presName="rootComposite2" presStyleCnt="0"/>
      <dgm:spPr/>
    </dgm:pt>
    <dgm:pt modelId="{1F003B68-D340-407D-8815-27060D0E6329}" type="pres">
      <dgm:prSet presAssocID="{C16E9E1E-D7ED-4D82-A12B-1D1FFDBA5353}" presName="rootText2" presStyleLbl="alignAcc1" presStyleIdx="0" presStyleCnt="0" custScaleX="283924" custScaleY="134078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92167C12-F807-48EF-B2D3-50EEB9A51451}" type="pres">
      <dgm:prSet presAssocID="{C16E9E1E-D7ED-4D82-A12B-1D1FFDBA5353}" presName="topArc2" presStyleLbl="parChTrans1D1" presStyleIdx="14" presStyleCnt="24"/>
      <dgm:spPr/>
    </dgm:pt>
    <dgm:pt modelId="{8FF35C37-A378-4DA3-A6BA-80D4E057F6A0}" type="pres">
      <dgm:prSet presAssocID="{C16E9E1E-D7ED-4D82-A12B-1D1FFDBA5353}" presName="bottomArc2" presStyleLbl="parChTrans1D1" presStyleIdx="15" presStyleCnt="24"/>
      <dgm:spPr/>
    </dgm:pt>
    <dgm:pt modelId="{649C4F37-14CF-4C34-AA80-1E99DE586A19}" type="pres">
      <dgm:prSet presAssocID="{C16E9E1E-D7ED-4D82-A12B-1D1FFDBA5353}" presName="topConnNode2" presStyleLbl="node3" presStyleIdx="0" presStyleCnt="0"/>
      <dgm:spPr/>
      <dgm:t>
        <a:bodyPr/>
        <a:lstStyle/>
        <a:p>
          <a:endParaRPr lang="hu-HU"/>
        </a:p>
      </dgm:t>
    </dgm:pt>
    <dgm:pt modelId="{48448002-0294-4F94-8891-31E780A09C22}" type="pres">
      <dgm:prSet presAssocID="{C16E9E1E-D7ED-4D82-A12B-1D1FFDBA5353}" presName="hierChild4" presStyleCnt="0"/>
      <dgm:spPr/>
    </dgm:pt>
    <dgm:pt modelId="{86CBBD1F-7F63-4407-ADB7-A3B7E20B6A2D}" type="pres">
      <dgm:prSet presAssocID="{C16E9E1E-D7ED-4D82-A12B-1D1FFDBA5353}" presName="hierChild5" presStyleCnt="0"/>
      <dgm:spPr/>
    </dgm:pt>
    <dgm:pt modelId="{642525C8-AACE-4DB9-B31A-43948FF81382}" type="pres">
      <dgm:prSet presAssocID="{E8948FEA-F51B-497E-BD45-E5B9139098DB}" presName="hierChild5" presStyleCnt="0"/>
      <dgm:spPr/>
    </dgm:pt>
    <dgm:pt modelId="{7C1EAA93-4B0B-4714-B4F9-3AB623CCF2B0}" type="pres">
      <dgm:prSet presAssocID="{DCB4DF2D-FBBC-47FE-8173-9088BC5AFB1C}" presName="hierChild3" presStyleCnt="0"/>
      <dgm:spPr/>
    </dgm:pt>
    <dgm:pt modelId="{25ED9AA6-22D2-4078-8B94-F089F3380EA1}" type="pres">
      <dgm:prSet presAssocID="{AA9325D5-81AE-4E43-A9FC-BE971C638737}" presName="Name101" presStyleLbl="parChTrans1D2" presStyleIdx="4" presStyleCnt="5"/>
      <dgm:spPr/>
      <dgm:t>
        <a:bodyPr/>
        <a:lstStyle/>
        <a:p>
          <a:endParaRPr lang="hu-HU"/>
        </a:p>
      </dgm:t>
    </dgm:pt>
    <dgm:pt modelId="{B8F6E31F-F48C-4700-844A-1B4A6FF507CB}" type="pres">
      <dgm:prSet presAssocID="{192F8D7F-F2CA-4E7E-BF39-E686AD10E946}" presName="hierRoot3" presStyleCnt="0">
        <dgm:presLayoutVars>
          <dgm:hierBranch val="hang"/>
        </dgm:presLayoutVars>
      </dgm:prSet>
      <dgm:spPr/>
    </dgm:pt>
    <dgm:pt modelId="{F3FFA103-C045-494C-B7EF-66B05DACA9E4}" type="pres">
      <dgm:prSet presAssocID="{192F8D7F-F2CA-4E7E-BF39-E686AD10E946}" presName="rootComposite3" presStyleCnt="0"/>
      <dgm:spPr/>
    </dgm:pt>
    <dgm:pt modelId="{1B6E6708-B313-4644-8CF6-8E98BC21FC65}" type="pres">
      <dgm:prSet presAssocID="{192F8D7F-F2CA-4E7E-BF39-E686AD10E946}" presName="rootText3" presStyleLbl="alignAcc1" presStyleIdx="0" presStyleCnt="0" custScaleX="201091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C9852C79-10F5-4480-AC2C-2CF5251ECDD6}" type="pres">
      <dgm:prSet presAssocID="{192F8D7F-F2CA-4E7E-BF39-E686AD10E946}" presName="topArc3" presStyleLbl="parChTrans1D1" presStyleIdx="16" presStyleCnt="24"/>
      <dgm:spPr/>
    </dgm:pt>
    <dgm:pt modelId="{975B5087-67E9-4735-ADDF-4CEA88B56A8D}" type="pres">
      <dgm:prSet presAssocID="{192F8D7F-F2CA-4E7E-BF39-E686AD10E946}" presName="bottomArc3" presStyleLbl="parChTrans1D1" presStyleIdx="17" presStyleCnt="24"/>
      <dgm:spPr/>
    </dgm:pt>
    <dgm:pt modelId="{C3D8B6EE-D59D-4470-A04A-C66857A0923D}" type="pres">
      <dgm:prSet presAssocID="{192F8D7F-F2CA-4E7E-BF39-E686AD10E946}" presName="topConnNode3" presStyleLbl="asst1" presStyleIdx="0" presStyleCnt="0"/>
      <dgm:spPr/>
      <dgm:t>
        <a:bodyPr/>
        <a:lstStyle/>
        <a:p>
          <a:endParaRPr lang="hu-HU"/>
        </a:p>
      </dgm:t>
    </dgm:pt>
    <dgm:pt modelId="{935A04CF-D570-4396-BB17-09086DCBCD18}" type="pres">
      <dgm:prSet presAssocID="{192F8D7F-F2CA-4E7E-BF39-E686AD10E946}" presName="hierChild6" presStyleCnt="0"/>
      <dgm:spPr/>
    </dgm:pt>
    <dgm:pt modelId="{D990C538-7A96-49F7-9923-1F5FC406B3E1}" type="pres">
      <dgm:prSet presAssocID="{2A0F7FCE-D4CF-47EB-919A-5364A560C5B6}" presName="Name28" presStyleLbl="parChTrans1D3" presStyleIdx="3" presStyleCnt="6"/>
      <dgm:spPr/>
      <dgm:t>
        <a:bodyPr/>
        <a:lstStyle/>
        <a:p>
          <a:endParaRPr lang="hu-HU"/>
        </a:p>
      </dgm:t>
    </dgm:pt>
    <dgm:pt modelId="{C2822AFB-67E3-4098-AFC6-AB1E7B366F53}" type="pres">
      <dgm:prSet presAssocID="{A4F212CE-C4D2-4129-BE47-5A405AD7F27A}" presName="hierRoot2" presStyleCnt="0">
        <dgm:presLayoutVars>
          <dgm:hierBranch val="init"/>
        </dgm:presLayoutVars>
      </dgm:prSet>
      <dgm:spPr/>
    </dgm:pt>
    <dgm:pt modelId="{53AFB120-4EDF-49B6-9518-7C5C6F3A5BE6}" type="pres">
      <dgm:prSet presAssocID="{A4F212CE-C4D2-4129-BE47-5A405AD7F27A}" presName="rootComposite2" presStyleCnt="0"/>
      <dgm:spPr/>
    </dgm:pt>
    <dgm:pt modelId="{3663F8AF-039E-4F31-9F7F-4DF451D36C5F}" type="pres">
      <dgm:prSet presAssocID="{A4F212CE-C4D2-4129-BE47-5A405AD7F27A}" presName="rootText2" presStyleLbl="alignAcc1" presStyleIdx="0" presStyleCnt="0" custScaleX="154666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C293D451-B2F9-4149-95FE-54DB4464B956}" type="pres">
      <dgm:prSet presAssocID="{A4F212CE-C4D2-4129-BE47-5A405AD7F27A}" presName="topArc2" presStyleLbl="parChTrans1D1" presStyleIdx="18" presStyleCnt="24"/>
      <dgm:spPr/>
    </dgm:pt>
    <dgm:pt modelId="{B94E3198-1955-4F62-94C9-6258D7918F09}" type="pres">
      <dgm:prSet presAssocID="{A4F212CE-C4D2-4129-BE47-5A405AD7F27A}" presName="bottomArc2" presStyleLbl="parChTrans1D1" presStyleIdx="19" presStyleCnt="24"/>
      <dgm:spPr/>
    </dgm:pt>
    <dgm:pt modelId="{04AC192D-BCE6-40BB-B5DE-CA4F4ADCF036}" type="pres">
      <dgm:prSet presAssocID="{A4F212CE-C4D2-4129-BE47-5A405AD7F27A}" presName="topConnNode2" presStyleLbl="node3" presStyleIdx="0" presStyleCnt="0"/>
      <dgm:spPr/>
      <dgm:t>
        <a:bodyPr/>
        <a:lstStyle/>
        <a:p>
          <a:endParaRPr lang="hu-HU"/>
        </a:p>
      </dgm:t>
    </dgm:pt>
    <dgm:pt modelId="{15FFC78E-C109-4219-B924-CF6884B0238A}" type="pres">
      <dgm:prSet presAssocID="{A4F212CE-C4D2-4129-BE47-5A405AD7F27A}" presName="hierChild4" presStyleCnt="0"/>
      <dgm:spPr/>
    </dgm:pt>
    <dgm:pt modelId="{99A44875-7FCE-40FC-A25A-DD614F78D4F7}" type="pres">
      <dgm:prSet presAssocID="{A4F212CE-C4D2-4129-BE47-5A405AD7F27A}" presName="hierChild5" presStyleCnt="0"/>
      <dgm:spPr/>
    </dgm:pt>
    <dgm:pt modelId="{90822B26-158E-4214-9256-96A297329012}" type="pres">
      <dgm:prSet presAssocID="{70F5B688-F6D8-4C28-B362-36144A996194}" presName="Name28" presStyleLbl="parChTrans1D3" presStyleIdx="4" presStyleCnt="6"/>
      <dgm:spPr/>
      <dgm:t>
        <a:bodyPr/>
        <a:lstStyle/>
        <a:p>
          <a:endParaRPr lang="hu-HU"/>
        </a:p>
      </dgm:t>
    </dgm:pt>
    <dgm:pt modelId="{34811911-0EF7-4C5C-94F2-1B24113929DF}" type="pres">
      <dgm:prSet presAssocID="{80D9CDA7-8076-4AEF-911B-EF1BDA6A90A5}" presName="hierRoot2" presStyleCnt="0">
        <dgm:presLayoutVars>
          <dgm:hierBranch val="init"/>
        </dgm:presLayoutVars>
      </dgm:prSet>
      <dgm:spPr/>
    </dgm:pt>
    <dgm:pt modelId="{995657F6-F19C-4D88-AD0D-E6301F4C87F3}" type="pres">
      <dgm:prSet presAssocID="{80D9CDA7-8076-4AEF-911B-EF1BDA6A90A5}" presName="rootComposite2" presStyleCnt="0"/>
      <dgm:spPr/>
    </dgm:pt>
    <dgm:pt modelId="{CB0E48BF-73A4-480E-8FE0-8C3E2551D117}" type="pres">
      <dgm:prSet presAssocID="{80D9CDA7-8076-4AEF-911B-EF1BDA6A90A5}" presName="rootText2" presStyleLbl="alignAcc1" presStyleIdx="0" presStyleCnt="0" custScaleX="127047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2E38C147-0C5D-4456-9E3C-5D95773C909B}" type="pres">
      <dgm:prSet presAssocID="{80D9CDA7-8076-4AEF-911B-EF1BDA6A90A5}" presName="topArc2" presStyleLbl="parChTrans1D1" presStyleIdx="20" presStyleCnt="24"/>
      <dgm:spPr/>
    </dgm:pt>
    <dgm:pt modelId="{01CE725B-5384-4A5C-97E6-CE4EA96A248F}" type="pres">
      <dgm:prSet presAssocID="{80D9CDA7-8076-4AEF-911B-EF1BDA6A90A5}" presName="bottomArc2" presStyleLbl="parChTrans1D1" presStyleIdx="21" presStyleCnt="24"/>
      <dgm:spPr/>
    </dgm:pt>
    <dgm:pt modelId="{04AF46A3-1554-4075-A82A-A1CEFDA3E13D}" type="pres">
      <dgm:prSet presAssocID="{80D9CDA7-8076-4AEF-911B-EF1BDA6A90A5}" presName="topConnNode2" presStyleLbl="node3" presStyleIdx="0" presStyleCnt="0"/>
      <dgm:spPr/>
      <dgm:t>
        <a:bodyPr/>
        <a:lstStyle/>
        <a:p>
          <a:endParaRPr lang="hu-HU"/>
        </a:p>
      </dgm:t>
    </dgm:pt>
    <dgm:pt modelId="{0FEE336E-2C54-4FA6-9596-34DB44E3D856}" type="pres">
      <dgm:prSet presAssocID="{80D9CDA7-8076-4AEF-911B-EF1BDA6A90A5}" presName="hierChild4" presStyleCnt="0"/>
      <dgm:spPr/>
    </dgm:pt>
    <dgm:pt modelId="{B8C3048B-B3D8-4879-9655-B8915BB55CFC}" type="pres">
      <dgm:prSet presAssocID="{80D9CDA7-8076-4AEF-911B-EF1BDA6A90A5}" presName="hierChild5" presStyleCnt="0"/>
      <dgm:spPr/>
    </dgm:pt>
    <dgm:pt modelId="{5FCE8CE9-A197-4D1A-9E7B-299F6419AB4A}" type="pres">
      <dgm:prSet presAssocID="{FBE66AE8-932D-42E4-8394-395B5B6C89EA}" presName="Name28" presStyleLbl="parChTrans1D3" presStyleIdx="5" presStyleCnt="6"/>
      <dgm:spPr/>
      <dgm:t>
        <a:bodyPr/>
        <a:lstStyle/>
        <a:p>
          <a:endParaRPr lang="hu-HU"/>
        </a:p>
      </dgm:t>
    </dgm:pt>
    <dgm:pt modelId="{D936AF01-ECD7-473A-BF73-97EF2CCB7CB7}" type="pres">
      <dgm:prSet presAssocID="{BA51F054-4AA2-46C5-8ABA-2155B033D372}" presName="hierRoot2" presStyleCnt="0">
        <dgm:presLayoutVars>
          <dgm:hierBranch val="init"/>
        </dgm:presLayoutVars>
      </dgm:prSet>
      <dgm:spPr/>
    </dgm:pt>
    <dgm:pt modelId="{DB1E70BD-550F-465F-B820-AE8E6E6972CF}" type="pres">
      <dgm:prSet presAssocID="{BA51F054-4AA2-46C5-8ABA-2155B033D372}" presName="rootComposite2" presStyleCnt="0"/>
      <dgm:spPr/>
    </dgm:pt>
    <dgm:pt modelId="{15296BF5-F292-492E-BC31-85EFE96AE49C}" type="pres">
      <dgm:prSet presAssocID="{BA51F054-4AA2-46C5-8ABA-2155B033D372}" presName="rootText2" presStyleLbl="alignAcc1" presStyleIdx="0" presStyleCnt="0" custScaleX="143618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65229360-8006-4BBB-B940-C625B8C10CCB}" type="pres">
      <dgm:prSet presAssocID="{BA51F054-4AA2-46C5-8ABA-2155B033D372}" presName="topArc2" presStyleLbl="parChTrans1D1" presStyleIdx="22" presStyleCnt="24"/>
      <dgm:spPr/>
    </dgm:pt>
    <dgm:pt modelId="{A4D6565B-2FEC-49DD-8B94-5D8B56402A1F}" type="pres">
      <dgm:prSet presAssocID="{BA51F054-4AA2-46C5-8ABA-2155B033D372}" presName="bottomArc2" presStyleLbl="parChTrans1D1" presStyleIdx="23" presStyleCnt="24"/>
      <dgm:spPr/>
    </dgm:pt>
    <dgm:pt modelId="{8A2B18DA-A139-4D8C-9CA4-496B5A0C8322}" type="pres">
      <dgm:prSet presAssocID="{BA51F054-4AA2-46C5-8ABA-2155B033D372}" presName="topConnNode2" presStyleLbl="node3" presStyleIdx="0" presStyleCnt="0"/>
      <dgm:spPr/>
      <dgm:t>
        <a:bodyPr/>
        <a:lstStyle/>
        <a:p>
          <a:endParaRPr lang="hu-HU"/>
        </a:p>
      </dgm:t>
    </dgm:pt>
    <dgm:pt modelId="{32C3A9FB-A1DA-4F60-B504-31B7197952E6}" type="pres">
      <dgm:prSet presAssocID="{BA51F054-4AA2-46C5-8ABA-2155B033D372}" presName="hierChild4" presStyleCnt="0"/>
      <dgm:spPr/>
    </dgm:pt>
    <dgm:pt modelId="{91F975ED-BF7D-48DA-85B6-27D813ADB3FB}" type="pres">
      <dgm:prSet presAssocID="{BA51F054-4AA2-46C5-8ABA-2155B033D372}" presName="hierChild5" presStyleCnt="0"/>
      <dgm:spPr/>
    </dgm:pt>
    <dgm:pt modelId="{378F1111-4D96-4940-9D52-814C2E630FA3}" type="pres">
      <dgm:prSet presAssocID="{192F8D7F-F2CA-4E7E-BF39-E686AD10E946}" presName="hierChild7" presStyleCnt="0"/>
      <dgm:spPr/>
    </dgm:pt>
  </dgm:ptLst>
  <dgm:cxnLst>
    <dgm:cxn modelId="{F9D9743E-EF10-4341-9B4E-399BE79EA857}" type="presOf" srcId="{2A0F7FCE-D4CF-47EB-919A-5364A560C5B6}" destId="{D990C538-7A96-49F7-9923-1F5FC406B3E1}" srcOrd="0" destOrd="0" presId="urn:microsoft.com/office/officeart/2008/layout/HalfCircleOrganizationChart"/>
    <dgm:cxn modelId="{1A5EC34A-7D72-489B-900A-0EFD70E0726A}" type="presOf" srcId="{5A46F760-2713-4E00-936C-25325634DAEF}" destId="{4441D76E-F450-44E3-BED3-D6E694B9D14A}" srcOrd="0" destOrd="0" presId="urn:microsoft.com/office/officeart/2008/layout/HalfCircleOrganizationChart"/>
    <dgm:cxn modelId="{53F528FF-CFA6-4B11-BBDB-3EC2462BBF8F}" type="presOf" srcId="{DCB4DF2D-FBBC-47FE-8173-9088BC5AFB1C}" destId="{C9BF58D1-E480-4F73-82FB-E9FD744F44B7}" srcOrd="1" destOrd="0" presId="urn:microsoft.com/office/officeart/2008/layout/HalfCircleOrganizationChart"/>
    <dgm:cxn modelId="{D1E883F0-4752-4517-80A0-C12E6848CA1D}" type="presOf" srcId="{A06591A8-9180-4B31-BC27-CC2C987EDBB8}" destId="{A3D38BF0-A5A2-4374-A8C3-C3364D693C90}" srcOrd="0" destOrd="0" presId="urn:microsoft.com/office/officeart/2008/layout/HalfCircleOrganizationChart"/>
    <dgm:cxn modelId="{E3E51124-ED4A-41D9-B361-1FCDF80A8257}" type="presOf" srcId="{DCB4DF2D-FBBC-47FE-8173-9088BC5AFB1C}" destId="{85827BD8-07F4-455F-93B8-5A5E971C1FEF}" srcOrd="0" destOrd="0" presId="urn:microsoft.com/office/officeart/2008/layout/HalfCircleOrganizationChart"/>
    <dgm:cxn modelId="{B3A7D1F2-F10C-488F-A286-604365240C9C}" type="presOf" srcId="{A4F212CE-C4D2-4129-BE47-5A405AD7F27A}" destId="{3663F8AF-039E-4F31-9F7F-4DF451D36C5F}" srcOrd="0" destOrd="0" presId="urn:microsoft.com/office/officeart/2008/layout/HalfCircleOrganizationChart"/>
    <dgm:cxn modelId="{415FD9F8-8ED1-4197-8E66-7A0221EADCB6}" srcId="{DCB4DF2D-FBBC-47FE-8173-9088BC5AFB1C}" destId="{68C93F5A-D29F-45E6-BB77-1B9DF1447B8C}" srcOrd="1" destOrd="0" parTransId="{A11F0AD6-B506-48E0-B709-2F85F9F50B7A}" sibTransId="{CF4D1D78-8E3E-4773-AB96-61FDB910BA46}"/>
    <dgm:cxn modelId="{611CC44B-A5EE-4C02-9CC3-3C82869009FA}" type="presOf" srcId="{80D9CDA7-8076-4AEF-911B-EF1BDA6A90A5}" destId="{CB0E48BF-73A4-480E-8FE0-8C3E2551D117}" srcOrd="0" destOrd="0" presId="urn:microsoft.com/office/officeart/2008/layout/HalfCircleOrganizationChart"/>
    <dgm:cxn modelId="{5FC510D7-477F-4A9C-836B-1A26230FAF06}" type="presOf" srcId="{A11F0AD6-B506-48E0-B709-2F85F9F50B7A}" destId="{E09719FD-B6DD-457B-8C8A-B958F47AD241}" srcOrd="0" destOrd="0" presId="urn:microsoft.com/office/officeart/2008/layout/HalfCircleOrganizationChart"/>
    <dgm:cxn modelId="{F4DCEDBB-40F1-4DA3-A2BE-40D8C413C579}" type="presOf" srcId="{192F8D7F-F2CA-4E7E-BF39-E686AD10E946}" destId="{C3D8B6EE-D59D-4470-A04A-C66857A0923D}" srcOrd="1" destOrd="0" presId="urn:microsoft.com/office/officeart/2008/layout/HalfCircleOrganizationChart"/>
    <dgm:cxn modelId="{4D7BD03E-B3DC-422B-AA9D-08594662654A}" type="presOf" srcId="{9C2F34CC-D589-4C7A-BC92-A6A457B5BEBF}" destId="{BC3237B5-72AC-432F-8191-2ACFFA59A5E2}" srcOrd="1" destOrd="0" presId="urn:microsoft.com/office/officeart/2008/layout/HalfCircleOrganizationChart"/>
    <dgm:cxn modelId="{943F41F9-BE16-4228-954C-492CCC899A79}" srcId="{192F8D7F-F2CA-4E7E-BF39-E686AD10E946}" destId="{BA51F054-4AA2-46C5-8ABA-2155B033D372}" srcOrd="2" destOrd="0" parTransId="{FBE66AE8-932D-42E4-8394-395B5B6C89EA}" sibTransId="{B7B45553-5EC8-4919-98A3-09269D5B5745}"/>
    <dgm:cxn modelId="{3625FC12-E937-4848-86C6-83BD44D223A5}" type="presOf" srcId="{87D94CE9-1282-4DF4-866B-7813D0AB0BA8}" destId="{BBC95CCC-D2A5-4501-8DC7-A9D5785A55CD}" srcOrd="0" destOrd="0" presId="urn:microsoft.com/office/officeart/2008/layout/HalfCircleOrganizationChart"/>
    <dgm:cxn modelId="{EB27DD89-81ED-4CAC-BB34-A8E4A10D35E1}" srcId="{E8948FEA-F51B-497E-BD45-E5B9139098DB}" destId="{C16E9E1E-D7ED-4D82-A12B-1D1FFDBA5353}" srcOrd="2" destOrd="0" parTransId="{6FFBD2DC-2DD8-4E46-9C85-A3ABBE1B5090}" sibTransId="{35BBD271-1483-482F-B3DF-638B3EAF24A5}"/>
    <dgm:cxn modelId="{654332A9-57F3-4C77-990D-B6BE4055322E}" type="presOf" srcId="{57C07CBD-3262-428E-85B8-4384521D6744}" destId="{03DF8638-0BDD-424A-805D-2C6CC951CE45}" srcOrd="0" destOrd="0" presId="urn:microsoft.com/office/officeart/2008/layout/HalfCircleOrganizationChart"/>
    <dgm:cxn modelId="{C8D001C4-4DF1-428D-8B8B-BC7F72E7AEF4}" srcId="{E8948FEA-F51B-497E-BD45-E5B9139098DB}" destId="{9C2F34CC-D589-4C7A-BC92-A6A457B5BEBF}" srcOrd="0" destOrd="0" parTransId="{A077F995-5A3D-4E15-9F46-52D5E5B7568D}" sibTransId="{C8327AB8-58D1-42BE-AD21-FAAA9AAFD3FC}"/>
    <dgm:cxn modelId="{0F7D69A4-C374-4EB6-89D8-28F443FC6A46}" srcId="{192F8D7F-F2CA-4E7E-BF39-E686AD10E946}" destId="{80D9CDA7-8076-4AEF-911B-EF1BDA6A90A5}" srcOrd="1" destOrd="0" parTransId="{70F5B688-F6D8-4C28-B362-36144A996194}" sibTransId="{5ADC0BDE-190C-493F-A262-E7CD023A8006}"/>
    <dgm:cxn modelId="{ABFA7FB0-0902-4488-AE8A-9EC446CD770B}" type="presOf" srcId="{5A46F760-2713-4E00-936C-25325634DAEF}" destId="{D7E7ECB9-EF8A-493F-891C-67B8173C373D}" srcOrd="1" destOrd="0" presId="urn:microsoft.com/office/officeart/2008/layout/HalfCircleOrganizationChart"/>
    <dgm:cxn modelId="{372D5EC5-461B-4699-9918-90E68D30ACAF}" type="presOf" srcId="{E8948FEA-F51B-497E-BD45-E5B9139098DB}" destId="{4069B506-6F63-422A-A872-5FBA91496B2C}" srcOrd="0" destOrd="0" presId="urn:microsoft.com/office/officeart/2008/layout/HalfCircleOrganizationChart"/>
    <dgm:cxn modelId="{460671BC-F8C4-4A1C-889C-88CDD10B9D16}" type="presOf" srcId="{70F5B688-F6D8-4C28-B362-36144A996194}" destId="{90822B26-158E-4214-9256-96A297329012}" srcOrd="0" destOrd="0" presId="urn:microsoft.com/office/officeart/2008/layout/HalfCircleOrganizationChart"/>
    <dgm:cxn modelId="{9BDA169D-1967-4D02-9436-23CE6938FB1D}" srcId="{DCB4DF2D-FBBC-47FE-8173-9088BC5AFB1C}" destId="{192F8D7F-F2CA-4E7E-BF39-E686AD10E946}" srcOrd="4" destOrd="0" parTransId="{AA9325D5-81AE-4E43-A9FC-BE971C638737}" sibTransId="{32F99124-2E1D-40A1-9569-D640651820B7}"/>
    <dgm:cxn modelId="{BB0CA6B7-FD03-4029-834A-F10B34D6A428}" srcId="{DCB4DF2D-FBBC-47FE-8173-9088BC5AFB1C}" destId="{E8948FEA-F51B-497E-BD45-E5B9139098DB}" srcOrd="3" destOrd="0" parTransId="{4C0BCC2C-A2EC-4652-A01A-E6C023A731CE}" sibTransId="{E6689B29-CB9E-4F0E-9E71-CD4F241FBDA7}"/>
    <dgm:cxn modelId="{4B138A6E-DE8F-4830-8796-F043BD9FAC1A}" srcId="{192F8D7F-F2CA-4E7E-BF39-E686AD10E946}" destId="{A4F212CE-C4D2-4129-BE47-5A405AD7F27A}" srcOrd="0" destOrd="0" parTransId="{2A0F7FCE-D4CF-47EB-919A-5364A560C5B6}" sibTransId="{86A03DD2-0819-4093-92E6-8C6D8E11F6CE}"/>
    <dgm:cxn modelId="{D1FDA559-DB83-4DB5-B34A-8DB5FEB53ADC}" type="presOf" srcId="{E8948FEA-F51B-497E-BD45-E5B9139098DB}" destId="{E53F08F3-CFE7-4699-84BB-7FAC218107A1}" srcOrd="1" destOrd="0" presId="urn:microsoft.com/office/officeart/2008/layout/HalfCircleOrganizationChart"/>
    <dgm:cxn modelId="{631D5EC6-160E-4505-8C5D-9DF970A7C677}" type="presOf" srcId="{87D94CE9-1282-4DF4-866B-7813D0AB0BA8}" destId="{46894450-102C-4938-A2ED-0F98FB846F3D}" srcOrd="1" destOrd="0" presId="urn:microsoft.com/office/officeart/2008/layout/HalfCircleOrganizationChart"/>
    <dgm:cxn modelId="{8C8AD729-B8B9-4774-AE7C-DCDE38A07672}" type="presOf" srcId="{68C93F5A-D29F-45E6-BB77-1B9DF1447B8C}" destId="{27963976-5F1F-4C1F-A743-6E87A86B9D41}" srcOrd="0" destOrd="0" presId="urn:microsoft.com/office/officeart/2008/layout/HalfCircleOrganizationChart"/>
    <dgm:cxn modelId="{8B59260D-6026-4289-8AB2-64FB9B033F8E}" type="presOf" srcId="{BA51F054-4AA2-46C5-8ABA-2155B033D372}" destId="{8A2B18DA-A139-4D8C-9CA4-496B5A0C8322}" srcOrd="1" destOrd="0" presId="urn:microsoft.com/office/officeart/2008/layout/HalfCircleOrganizationChart"/>
    <dgm:cxn modelId="{C026ADF4-F6A9-4FC2-8E32-C8D7DA9D861B}" type="presOf" srcId="{57C07CBD-3262-428E-85B8-4384521D6744}" destId="{DC068380-9F33-4A75-A17E-75CBD37F5007}" srcOrd="1" destOrd="0" presId="urn:microsoft.com/office/officeart/2008/layout/HalfCircleOrganizationChart"/>
    <dgm:cxn modelId="{291151A6-B6CD-41E5-A62B-B89710DF5144}" srcId="{DCB4DF2D-FBBC-47FE-8173-9088BC5AFB1C}" destId="{5A46F760-2713-4E00-936C-25325634DAEF}" srcOrd="0" destOrd="0" parTransId="{E80C17B7-ADDF-4410-B968-3112CBF3B5C8}" sibTransId="{19E81049-79A4-40C8-ACAB-91C295266EDC}"/>
    <dgm:cxn modelId="{80AD8A94-2733-4059-A7C4-432EFDED3721}" type="presOf" srcId="{68C93F5A-D29F-45E6-BB77-1B9DF1447B8C}" destId="{CC6BB590-678D-4AD0-981D-94ACD45B8816}" srcOrd="1" destOrd="0" presId="urn:microsoft.com/office/officeart/2008/layout/HalfCircleOrganizationChart"/>
    <dgm:cxn modelId="{4E06CD3C-E511-48B6-8075-77DC00E8B6DE}" type="presOf" srcId="{AA9325D5-81AE-4E43-A9FC-BE971C638737}" destId="{25ED9AA6-22D2-4078-8B94-F089F3380EA1}" srcOrd="0" destOrd="0" presId="urn:microsoft.com/office/officeart/2008/layout/HalfCircleOrganizationChart"/>
    <dgm:cxn modelId="{95251C15-94B6-452E-8BE7-9B98FE3122ED}" type="presOf" srcId="{C16E9E1E-D7ED-4D82-A12B-1D1FFDBA5353}" destId="{1F003B68-D340-407D-8815-27060D0E6329}" srcOrd="0" destOrd="0" presId="urn:microsoft.com/office/officeart/2008/layout/HalfCircleOrganizationChart"/>
    <dgm:cxn modelId="{FF890C24-DDD5-4F5D-9CAA-09BD3BF4DA9D}" type="presOf" srcId="{80D9CDA7-8076-4AEF-911B-EF1BDA6A90A5}" destId="{04AF46A3-1554-4075-A82A-A1CEFDA3E13D}" srcOrd="1" destOrd="0" presId="urn:microsoft.com/office/officeart/2008/layout/HalfCircleOrganizationChart"/>
    <dgm:cxn modelId="{602697D5-0F65-4310-A69D-7E1DA388398D}" srcId="{DCB4DF2D-FBBC-47FE-8173-9088BC5AFB1C}" destId="{57C07CBD-3262-428E-85B8-4384521D6744}" srcOrd="2" destOrd="0" parTransId="{17486B85-F460-408B-BCB6-F648C7A26028}" sibTransId="{D8C4CAE7-9EBE-449D-857F-F3A2B6054E9B}"/>
    <dgm:cxn modelId="{84DA6166-9112-499E-A114-E50C1CF857A3}" type="presOf" srcId="{A4F212CE-C4D2-4129-BE47-5A405AD7F27A}" destId="{04AC192D-BCE6-40BB-B5DE-CA4F4ADCF036}" srcOrd="1" destOrd="0" presId="urn:microsoft.com/office/officeart/2008/layout/HalfCircleOrganizationChart"/>
    <dgm:cxn modelId="{F29EA168-1036-4676-993D-BF2007420D06}" type="presOf" srcId="{A077F995-5A3D-4E15-9F46-52D5E5B7568D}" destId="{565A398E-B94F-43B4-BD08-E369CD65E9BA}" srcOrd="0" destOrd="0" presId="urn:microsoft.com/office/officeart/2008/layout/HalfCircleOrganizationChart"/>
    <dgm:cxn modelId="{E78D37EA-AF9E-443D-B62F-428BBB4AF010}" type="presOf" srcId="{4C0BCC2C-A2EC-4652-A01A-E6C023A731CE}" destId="{20F0623C-1855-463A-9181-67443C08727E}" srcOrd="0" destOrd="0" presId="urn:microsoft.com/office/officeart/2008/layout/HalfCircleOrganizationChart"/>
    <dgm:cxn modelId="{FAF6AA4A-53F0-41EE-B1D3-38E8B85CBF10}" type="presOf" srcId="{6FFBD2DC-2DD8-4E46-9C85-A3ABBE1B5090}" destId="{EB9AEBBF-3929-4DAA-BD28-07BD37DC4C96}" srcOrd="0" destOrd="0" presId="urn:microsoft.com/office/officeart/2008/layout/HalfCircleOrganizationChart"/>
    <dgm:cxn modelId="{12E08935-3738-4C31-87D7-B023F7E1B569}" srcId="{E8948FEA-F51B-497E-BD45-E5B9139098DB}" destId="{87D94CE9-1282-4DF4-866B-7813D0AB0BA8}" srcOrd="1" destOrd="0" parTransId="{6B930721-5936-497C-95C3-A10C7591C502}" sibTransId="{58CB516D-A732-4210-A00E-330D88968150}"/>
    <dgm:cxn modelId="{DE2DD167-58DC-4992-8707-46EE246FFAA3}" type="presOf" srcId="{9C2F34CC-D589-4C7A-BC92-A6A457B5BEBF}" destId="{51ED0237-C554-4621-B97F-07A84D8F3D9D}" srcOrd="0" destOrd="0" presId="urn:microsoft.com/office/officeart/2008/layout/HalfCircleOrganizationChart"/>
    <dgm:cxn modelId="{56A067C0-621D-4887-B0DB-36FC50F43B6A}" type="presOf" srcId="{E80C17B7-ADDF-4410-B968-3112CBF3B5C8}" destId="{F1FDCF67-D965-40D4-A9F3-57BF96C6D699}" srcOrd="0" destOrd="0" presId="urn:microsoft.com/office/officeart/2008/layout/HalfCircleOrganizationChart"/>
    <dgm:cxn modelId="{59FEF6BF-59BE-4A53-BBA7-E6A1B15C725C}" type="presOf" srcId="{FBE66AE8-932D-42E4-8394-395B5B6C89EA}" destId="{5FCE8CE9-A197-4D1A-9E7B-299F6419AB4A}" srcOrd="0" destOrd="0" presId="urn:microsoft.com/office/officeart/2008/layout/HalfCircleOrganizationChart"/>
    <dgm:cxn modelId="{82F09480-9AB4-4D5F-A6BA-CF0A1553E9A7}" type="presOf" srcId="{C16E9E1E-D7ED-4D82-A12B-1D1FFDBA5353}" destId="{649C4F37-14CF-4C34-AA80-1E99DE586A19}" srcOrd="1" destOrd="0" presId="urn:microsoft.com/office/officeart/2008/layout/HalfCircleOrganizationChart"/>
    <dgm:cxn modelId="{4DBF7239-E628-4C72-B040-704BD0053ECF}" type="presOf" srcId="{BA51F054-4AA2-46C5-8ABA-2155B033D372}" destId="{15296BF5-F292-492E-BC31-85EFE96AE49C}" srcOrd="0" destOrd="0" presId="urn:microsoft.com/office/officeart/2008/layout/HalfCircleOrganizationChart"/>
    <dgm:cxn modelId="{F102B469-19E5-4E2D-A1EA-2CBC7C49BEB6}" type="presOf" srcId="{192F8D7F-F2CA-4E7E-BF39-E686AD10E946}" destId="{1B6E6708-B313-4644-8CF6-8E98BC21FC65}" srcOrd="0" destOrd="0" presId="urn:microsoft.com/office/officeart/2008/layout/HalfCircleOrganizationChart"/>
    <dgm:cxn modelId="{B3395550-9B30-4D2B-9E76-2F23E302F680}" type="presOf" srcId="{17486B85-F460-408B-BCB6-F648C7A26028}" destId="{1AE55082-A0AE-497E-A8E5-BE6E58F7C73C}" srcOrd="0" destOrd="0" presId="urn:microsoft.com/office/officeart/2008/layout/HalfCircleOrganizationChart"/>
    <dgm:cxn modelId="{2903F151-6972-4AC5-B701-2FDDF32442AD}" srcId="{A06591A8-9180-4B31-BC27-CC2C987EDBB8}" destId="{DCB4DF2D-FBBC-47FE-8173-9088BC5AFB1C}" srcOrd="0" destOrd="0" parTransId="{5AA582DD-E6D9-46D9-9513-CEAA7BDEF0C7}" sibTransId="{DD004843-E191-4C8F-AD81-88E0FEE18DC2}"/>
    <dgm:cxn modelId="{783263DD-B48E-4B3E-951E-9D12F8EE4BF6}" type="presOf" srcId="{6B930721-5936-497C-95C3-A10C7591C502}" destId="{2C5476DA-BB42-42C0-8482-DF11999F309D}" srcOrd="0" destOrd="0" presId="urn:microsoft.com/office/officeart/2008/layout/HalfCircleOrganizationChart"/>
    <dgm:cxn modelId="{562B0442-DC9B-423E-A5E3-D5EDB103C714}" type="presParOf" srcId="{A3D38BF0-A5A2-4374-A8C3-C3364D693C90}" destId="{1EC9B2F6-7333-4C6C-8B3F-4F48AD142C1C}" srcOrd="0" destOrd="0" presId="urn:microsoft.com/office/officeart/2008/layout/HalfCircleOrganizationChart"/>
    <dgm:cxn modelId="{ABDF4372-EB5B-4D2A-B46A-50F2886DA278}" type="presParOf" srcId="{1EC9B2F6-7333-4C6C-8B3F-4F48AD142C1C}" destId="{2CFDED8F-B800-458B-BF5D-3B2EC74A4AAB}" srcOrd="0" destOrd="0" presId="urn:microsoft.com/office/officeart/2008/layout/HalfCircleOrganizationChart"/>
    <dgm:cxn modelId="{790BA78D-D059-4383-8560-944E12D2A61A}" type="presParOf" srcId="{2CFDED8F-B800-458B-BF5D-3B2EC74A4AAB}" destId="{85827BD8-07F4-455F-93B8-5A5E971C1FEF}" srcOrd="0" destOrd="0" presId="urn:microsoft.com/office/officeart/2008/layout/HalfCircleOrganizationChart"/>
    <dgm:cxn modelId="{EA6B97A3-23AF-4C54-8E1A-5BEC898AC8D5}" type="presParOf" srcId="{2CFDED8F-B800-458B-BF5D-3B2EC74A4AAB}" destId="{A3B2CC3B-D80E-493E-A7D6-F379B6973C03}" srcOrd="1" destOrd="0" presId="urn:microsoft.com/office/officeart/2008/layout/HalfCircleOrganizationChart"/>
    <dgm:cxn modelId="{52F76FF3-5EC8-4DEE-B535-F38117606111}" type="presParOf" srcId="{2CFDED8F-B800-458B-BF5D-3B2EC74A4AAB}" destId="{B7860B79-7052-48E1-B294-89D411BB9FEE}" srcOrd="2" destOrd="0" presId="urn:microsoft.com/office/officeart/2008/layout/HalfCircleOrganizationChart"/>
    <dgm:cxn modelId="{5271710E-54D5-433E-9793-B1168476CEB3}" type="presParOf" srcId="{2CFDED8F-B800-458B-BF5D-3B2EC74A4AAB}" destId="{C9BF58D1-E480-4F73-82FB-E9FD744F44B7}" srcOrd="3" destOrd="0" presId="urn:microsoft.com/office/officeart/2008/layout/HalfCircleOrganizationChart"/>
    <dgm:cxn modelId="{36263787-0A46-4221-AEDD-A4D636E1618B}" type="presParOf" srcId="{1EC9B2F6-7333-4C6C-8B3F-4F48AD142C1C}" destId="{DC5C68D4-D6D1-46EC-AC4C-991B9534E043}" srcOrd="1" destOrd="0" presId="urn:microsoft.com/office/officeart/2008/layout/HalfCircleOrganizationChart"/>
    <dgm:cxn modelId="{76E32188-F550-4811-9A2B-72C44BD73317}" type="presParOf" srcId="{DC5C68D4-D6D1-46EC-AC4C-991B9534E043}" destId="{F1FDCF67-D965-40D4-A9F3-57BF96C6D699}" srcOrd="0" destOrd="0" presId="urn:microsoft.com/office/officeart/2008/layout/HalfCircleOrganizationChart"/>
    <dgm:cxn modelId="{E580ABD5-AA23-4F7A-A138-02890FF70948}" type="presParOf" srcId="{DC5C68D4-D6D1-46EC-AC4C-991B9534E043}" destId="{24E6B42F-8F19-4E5C-B5E4-7499EE7BC8CB}" srcOrd="1" destOrd="0" presId="urn:microsoft.com/office/officeart/2008/layout/HalfCircleOrganizationChart"/>
    <dgm:cxn modelId="{693FCFC5-A372-4B3E-AF42-6BD474820349}" type="presParOf" srcId="{24E6B42F-8F19-4E5C-B5E4-7499EE7BC8CB}" destId="{D4E43E68-0D01-45F8-B7B4-9E813773843F}" srcOrd="0" destOrd="0" presId="urn:microsoft.com/office/officeart/2008/layout/HalfCircleOrganizationChart"/>
    <dgm:cxn modelId="{F836850D-B818-40D8-A03C-B6B79A54BEEC}" type="presParOf" srcId="{D4E43E68-0D01-45F8-B7B4-9E813773843F}" destId="{4441D76E-F450-44E3-BED3-D6E694B9D14A}" srcOrd="0" destOrd="0" presId="urn:microsoft.com/office/officeart/2008/layout/HalfCircleOrganizationChart"/>
    <dgm:cxn modelId="{6C7B2F95-681D-459A-85C6-4A87C06DE916}" type="presParOf" srcId="{D4E43E68-0D01-45F8-B7B4-9E813773843F}" destId="{7769F863-96B4-458C-8152-160ACE3DE9F5}" srcOrd="1" destOrd="0" presId="urn:microsoft.com/office/officeart/2008/layout/HalfCircleOrganizationChart"/>
    <dgm:cxn modelId="{0385A798-900E-44CD-8948-450A977AF2C7}" type="presParOf" srcId="{D4E43E68-0D01-45F8-B7B4-9E813773843F}" destId="{CE7BBFC5-8AD2-4187-9680-BD15E2448A02}" srcOrd="2" destOrd="0" presId="urn:microsoft.com/office/officeart/2008/layout/HalfCircleOrganizationChart"/>
    <dgm:cxn modelId="{9BD563FC-A7C7-41B0-BDBB-1CA492078672}" type="presParOf" srcId="{D4E43E68-0D01-45F8-B7B4-9E813773843F}" destId="{D7E7ECB9-EF8A-493F-891C-67B8173C373D}" srcOrd="3" destOrd="0" presId="urn:microsoft.com/office/officeart/2008/layout/HalfCircleOrganizationChart"/>
    <dgm:cxn modelId="{35D8B667-3940-4611-8305-4CB8615CB5B4}" type="presParOf" srcId="{24E6B42F-8F19-4E5C-B5E4-7499EE7BC8CB}" destId="{404589D3-F184-4560-9DD2-828602F546B7}" srcOrd="1" destOrd="0" presId="urn:microsoft.com/office/officeart/2008/layout/HalfCircleOrganizationChart"/>
    <dgm:cxn modelId="{FCBA8BA7-36AA-44FC-9E12-33DBD8236713}" type="presParOf" srcId="{24E6B42F-8F19-4E5C-B5E4-7499EE7BC8CB}" destId="{62540216-322A-4C8E-99A1-73FA3B1D67A2}" srcOrd="2" destOrd="0" presId="urn:microsoft.com/office/officeart/2008/layout/HalfCircleOrganizationChart"/>
    <dgm:cxn modelId="{1D9C3C52-C4B2-44C2-AA43-F26C7579360C}" type="presParOf" srcId="{DC5C68D4-D6D1-46EC-AC4C-991B9534E043}" destId="{E09719FD-B6DD-457B-8C8A-B958F47AD241}" srcOrd="2" destOrd="0" presId="urn:microsoft.com/office/officeart/2008/layout/HalfCircleOrganizationChart"/>
    <dgm:cxn modelId="{DE5CC403-FA3B-4744-A26A-F75C9C81AA0F}" type="presParOf" srcId="{DC5C68D4-D6D1-46EC-AC4C-991B9534E043}" destId="{3E93A7AE-E578-446F-9D8E-816F128B6746}" srcOrd="3" destOrd="0" presId="urn:microsoft.com/office/officeart/2008/layout/HalfCircleOrganizationChart"/>
    <dgm:cxn modelId="{88D33509-4395-4DBD-BD5B-0AE7A2329195}" type="presParOf" srcId="{3E93A7AE-E578-446F-9D8E-816F128B6746}" destId="{84411910-498F-4420-A63C-5E4E1F451639}" srcOrd="0" destOrd="0" presId="urn:microsoft.com/office/officeart/2008/layout/HalfCircleOrganizationChart"/>
    <dgm:cxn modelId="{3BC200B1-F5AA-4CB4-A558-9085D4A6CB54}" type="presParOf" srcId="{84411910-498F-4420-A63C-5E4E1F451639}" destId="{27963976-5F1F-4C1F-A743-6E87A86B9D41}" srcOrd="0" destOrd="0" presId="urn:microsoft.com/office/officeart/2008/layout/HalfCircleOrganizationChart"/>
    <dgm:cxn modelId="{725EF2C6-7586-4535-BAC2-DCB935DE0873}" type="presParOf" srcId="{84411910-498F-4420-A63C-5E4E1F451639}" destId="{362CCCD4-01FA-48FA-A4F8-283741FB186F}" srcOrd="1" destOrd="0" presId="urn:microsoft.com/office/officeart/2008/layout/HalfCircleOrganizationChart"/>
    <dgm:cxn modelId="{8E194E51-B2BF-4074-861F-FC31216F0AD6}" type="presParOf" srcId="{84411910-498F-4420-A63C-5E4E1F451639}" destId="{368D95B7-8E73-4D5D-93E9-409AA4940146}" srcOrd="2" destOrd="0" presId="urn:microsoft.com/office/officeart/2008/layout/HalfCircleOrganizationChart"/>
    <dgm:cxn modelId="{568F5740-3FFB-4BF5-9098-D724BD45571B}" type="presParOf" srcId="{84411910-498F-4420-A63C-5E4E1F451639}" destId="{CC6BB590-678D-4AD0-981D-94ACD45B8816}" srcOrd="3" destOrd="0" presId="urn:microsoft.com/office/officeart/2008/layout/HalfCircleOrganizationChart"/>
    <dgm:cxn modelId="{6166D573-623B-4F5A-B7E2-25E0742987E5}" type="presParOf" srcId="{3E93A7AE-E578-446F-9D8E-816F128B6746}" destId="{8C8D980B-3AC9-4428-AB8F-4FD276154742}" srcOrd="1" destOrd="0" presId="urn:microsoft.com/office/officeart/2008/layout/HalfCircleOrganizationChart"/>
    <dgm:cxn modelId="{B65BCE6B-9850-48EE-A1D8-D66E205F5965}" type="presParOf" srcId="{3E93A7AE-E578-446F-9D8E-816F128B6746}" destId="{814EFE17-978F-46FE-9D9E-A39BFF49A91A}" srcOrd="2" destOrd="0" presId="urn:microsoft.com/office/officeart/2008/layout/HalfCircleOrganizationChart"/>
    <dgm:cxn modelId="{FDF0E337-D5F9-4D99-B6AA-4C3DD1147CB8}" type="presParOf" srcId="{DC5C68D4-D6D1-46EC-AC4C-991B9534E043}" destId="{1AE55082-A0AE-497E-A8E5-BE6E58F7C73C}" srcOrd="4" destOrd="0" presId="urn:microsoft.com/office/officeart/2008/layout/HalfCircleOrganizationChart"/>
    <dgm:cxn modelId="{09121F64-EF9F-44CD-A263-5228E39166EA}" type="presParOf" srcId="{DC5C68D4-D6D1-46EC-AC4C-991B9534E043}" destId="{6F9D0F36-2C10-4EA0-A57E-FB7DD7C6931B}" srcOrd="5" destOrd="0" presId="urn:microsoft.com/office/officeart/2008/layout/HalfCircleOrganizationChart"/>
    <dgm:cxn modelId="{558B90C9-E7AD-4509-8903-38BACEC19ECD}" type="presParOf" srcId="{6F9D0F36-2C10-4EA0-A57E-FB7DD7C6931B}" destId="{DEAC2A5A-9CF1-4614-9647-C9AF49E977D8}" srcOrd="0" destOrd="0" presId="urn:microsoft.com/office/officeart/2008/layout/HalfCircleOrganizationChart"/>
    <dgm:cxn modelId="{66270707-3046-4D3B-8E84-23C3DD2E8AB6}" type="presParOf" srcId="{DEAC2A5A-9CF1-4614-9647-C9AF49E977D8}" destId="{03DF8638-0BDD-424A-805D-2C6CC951CE45}" srcOrd="0" destOrd="0" presId="urn:microsoft.com/office/officeart/2008/layout/HalfCircleOrganizationChart"/>
    <dgm:cxn modelId="{4A93E943-7E9E-4A2A-851B-6C26230F7234}" type="presParOf" srcId="{DEAC2A5A-9CF1-4614-9647-C9AF49E977D8}" destId="{C5C43ED2-B3FF-456A-9A79-ABD6D2D6F072}" srcOrd="1" destOrd="0" presId="urn:microsoft.com/office/officeart/2008/layout/HalfCircleOrganizationChart"/>
    <dgm:cxn modelId="{157705B2-00A2-4D2F-827D-2FDFBA5A1382}" type="presParOf" srcId="{DEAC2A5A-9CF1-4614-9647-C9AF49E977D8}" destId="{234E4332-BF17-42FB-9A2D-9B01267A242C}" srcOrd="2" destOrd="0" presId="urn:microsoft.com/office/officeart/2008/layout/HalfCircleOrganizationChart"/>
    <dgm:cxn modelId="{82B4ABB0-FA7C-433B-9B35-D9A91305415A}" type="presParOf" srcId="{DEAC2A5A-9CF1-4614-9647-C9AF49E977D8}" destId="{DC068380-9F33-4A75-A17E-75CBD37F5007}" srcOrd="3" destOrd="0" presId="urn:microsoft.com/office/officeart/2008/layout/HalfCircleOrganizationChart"/>
    <dgm:cxn modelId="{90E11F2D-09F9-413E-BE0E-2F5819D9089B}" type="presParOf" srcId="{6F9D0F36-2C10-4EA0-A57E-FB7DD7C6931B}" destId="{338B1540-B929-4E25-A6FF-CD587D7D147C}" srcOrd="1" destOrd="0" presId="urn:microsoft.com/office/officeart/2008/layout/HalfCircleOrganizationChart"/>
    <dgm:cxn modelId="{F030B534-86BF-4C63-ACC0-74E34B5D8D95}" type="presParOf" srcId="{6F9D0F36-2C10-4EA0-A57E-FB7DD7C6931B}" destId="{8C20FD26-BBEB-4B52-9D8D-00E0A4CF2D28}" srcOrd="2" destOrd="0" presId="urn:microsoft.com/office/officeart/2008/layout/HalfCircleOrganizationChart"/>
    <dgm:cxn modelId="{A4B289DE-C77D-4309-B1FA-8D6C3BE9F38B}" type="presParOf" srcId="{DC5C68D4-D6D1-46EC-AC4C-991B9534E043}" destId="{20F0623C-1855-463A-9181-67443C08727E}" srcOrd="6" destOrd="0" presId="urn:microsoft.com/office/officeart/2008/layout/HalfCircleOrganizationChart"/>
    <dgm:cxn modelId="{D6D00BD8-80EC-4BB3-83DE-93FFAE9DE417}" type="presParOf" srcId="{DC5C68D4-D6D1-46EC-AC4C-991B9534E043}" destId="{0EB87653-E8FB-46C1-A578-EF3708E9E71D}" srcOrd="7" destOrd="0" presId="urn:microsoft.com/office/officeart/2008/layout/HalfCircleOrganizationChart"/>
    <dgm:cxn modelId="{C4F2CD41-B941-44AD-9B48-A7A731FF7294}" type="presParOf" srcId="{0EB87653-E8FB-46C1-A578-EF3708E9E71D}" destId="{52E471E0-817F-4664-908E-3952FAA61446}" srcOrd="0" destOrd="0" presId="urn:microsoft.com/office/officeart/2008/layout/HalfCircleOrganizationChart"/>
    <dgm:cxn modelId="{8F3C69CD-8DCB-42BF-8309-ED15F3E097C8}" type="presParOf" srcId="{52E471E0-817F-4664-908E-3952FAA61446}" destId="{4069B506-6F63-422A-A872-5FBA91496B2C}" srcOrd="0" destOrd="0" presId="urn:microsoft.com/office/officeart/2008/layout/HalfCircleOrganizationChart"/>
    <dgm:cxn modelId="{4B270996-F263-4DA3-9001-350A9715CA01}" type="presParOf" srcId="{52E471E0-817F-4664-908E-3952FAA61446}" destId="{503E443E-E0BB-49FC-813F-520809D23081}" srcOrd="1" destOrd="0" presId="urn:microsoft.com/office/officeart/2008/layout/HalfCircleOrganizationChart"/>
    <dgm:cxn modelId="{C479D5A4-4EB2-482B-834D-6BB0A32C63A7}" type="presParOf" srcId="{52E471E0-817F-4664-908E-3952FAA61446}" destId="{74DC532B-11E8-4B97-A89A-036774D2C0EA}" srcOrd="2" destOrd="0" presId="urn:microsoft.com/office/officeart/2008/layout/HalfCircleOrganizationChart"/>
    <dgm:cxn modelId="{98485509-8EED-4738-B69F-0D5D7E181B6B}" type="presParOf" srcId="{52E471E0-817F-4664-908E-3952FAA61446}" destId="{E53F08F3-CFE7-4699-84BB-7FAC218107A1}" srcOrd="3" destOrd="0" presId="urn:microsoft.com/office/officeart/2008/layout/HalfCircleOrganizationChart"/>
    <dgm:cxn modelId="{679569BB-79D0-4E57-832F-CDC22FD4CC58}" type="presParOf" srcId="{0EB87653-E8FB-46C1-A578-EF3708E9E71D}" destId="{2A804D26-646B-4FFA-A597-BE4C8F29E943}" srcOrd="1" destOrd="0" presId="urn:microsoft.com/office/officeart/2008/layout/HalfCircleOrganizationChart"/>
    <dgm:cxn modelId="{C9CE9E4B-F1AB-4CE7-BE24-35B173D862DA}" type="presParOf" srcId="{2A804D26-646B-4FFA-A597-BE4C8F29E943}" destId="{565A398E-B94F-43B4-BD08-E369CD65E9BA}" srcOrd="0" destOrd="0" presId="urn:microsoft.com/office/officeart/2008/layout/HalfCircleOrganizationChart"/>
    <dgm:cxn modelId="{ABC7D5F5-5A5A-450D-86F6-1C8EE198D523}" type="presParOf" srcId="{2A804D26-646B-4FFA-A597-BE4C8F29E943}" destId="{FD30017A-C7D1-41A5-8C1E-B13E7EA9868C}" srcOrd="1" destOrd="0" presId="urn:microsoft.com/office/officeart/2008/layout/HalfCircleOrganizationChart"/>
    <dgm:cxn modelId="{3BECC866-0F90-4206-8B16-F36EA4DA95AF}" type="presParOf" srcId="{FD30017A-C7D1-41A5-8C1E-B13E7EA9868C}" destId="{63490D2A-B43B-410B-96CC-69A0AB831CF4}" srcOrd="0" destOrd="0" presId="urn:microsoft.com/office/officeart/2008/layout/HalfCircleOrganizationChart"/>
    <dgm:cxn modelId="{E5551587-9162-4547-AA21-0137066AC62B}" type="presParOf" srcId="{63490D2A-B43B-410B-96CC-69A0AB831CF4}" destId="{51ED0237-C554-4621-B97F-07A84D8F3D9D}" srcOrd="0" destOrd="0" presId="urn:microsoft.com/office/officeart/2008/layout/HalfCircleOrganizationChart"/>
    <dgm:cxn modelId="{4B9D401F-D077-4A63-8C8D-6DD99F24B05B}" type="presParOf" srcId="{63490D2A-B43B-410B-96CC-69A0AB831CF4}" destId="{37977B2D-F23A-43C4-9122-2336FB81EFCF}" srcOrd="1" destOrd="0" presId="urn:microsoft.com/office/officeart/2008/layout/HalfCircleOrganizationChart"/>
    <dgm:cxn modelId="{9219D3C9-25D0-46FA-BFA6-1154173C7E5E}" type="presParOf" srcId="{63490D2A-B43B-410B-96CC-69A0AB831CF4}" destId="{955CF09A-AC99-471E-9C13-7B8C58EF0747}" srcOrd="2" destOrd="0" presId="urn:microsoft.com/office/officeart/2008/layout/HalfCircleOrganizationChart"/>
    <dgm:cxn modelId="{DDD9EE9E-26AF-4428-9ED3-2A4879BFDD68}" type="presParOf" srcId="{63490D2A-B43B-410B-96CC-69A0AB831CF4}" destId="{BC3237B5-72AC-432F-8191-2ACFFA59A5E2}" srcOrd="3" destOrd="0" presId="urn:microsoft.com/office/officeart/2008/layout/HalfCircleOrganizationChart"/>
    <dgm:cxn modelId="{4E6CC000-CF57-433D-BE53-754D551783ED}" type="presParOf" srcId="{FD30017A-C7D1-41A5-8C1E-B13E7EA9868C}" destId="{6F024408-0758-4704-909F-753527FDB468}" srcOrd="1" destOrd="0" presId="urn:microsoft.com/office/officeart/2008/layout/HalfCircleOrganizationChart"/>
    <dgm:cxn modelId="{28662C76-4E73-4311-8A6A-752BB03FE0EA}" type="presParOf" srcId="{FD30017A-C7D1-41A5-8C1E-B13E7EA9868C}" destId="{D4353237-AAE4-4875-8AFB-6E9C80F44388}" srcOrd="2" destOrd="0" presId="urn:microsoft.com/office/officeart/2008/layout/HalfCircleOrganizationChart"/>
    <dgm:cxn modelId="{092B28A9-7393-4911-82C8-8519497BD4DA}" type="presParOf" srcId="{2A804D26-646B-4FFA-A597-BE4C8F29E943}" destId="{2C5476DA-BB42-42C0-8482-DF11999F309D}" srcOrd="2" destOrd="0" presId="urn:microsoft.com/office/officeart/2008/layout/HalfCircleOrganizationChart"/>
    <dgm:cxn modelId="{51437299-E027-4016-9158-2F4C0AF076FB}" type="presParOf" srcId="{2A804D26-646B-4FFA-A597-BE4C8F29E943}" destId="{8100FC46-3196-4D7E-BACA-86795ADCF23B}" srcOrd="3" destOrd="0" presId="urn:microsoft.com/office/officeart/2008/layout/HalfCircleOrganizationChart"/>
    <dgm:cxn modelId="{AD3A21A1-7C0B-4638-A963-5AE630E454B9}" type="presParOf" srcId="{8100FC46-3196-4D7E-BACA-86795ADCF23B}" destId="{A4E8E19D-D5C1-4050-BCFA-DFBB24A6DDEB}" srcOrd="0" destOrd="0" presId="urn:microsoft.com/office/officeart/2008/layout/HalfCircleOrganizationChart"/>
    <dgm:cxn modelId="{A395F3B3-6D84-405C-A9D5-598A9CB76042}" type="presParOf" srcId="{A4E8E19D-D5C1-4050-BCFA-DFBB24A6DDEB}" destId="{BBC95CCC-D2A5-4501-8DC7-A9D5785A55CD}" srcOrd="0" destOrd="0" presId="urn:microsoft.com/office/officeart/2008/layout/HalfCircleOrganizationChart"/>
    <dgm:cxn modelId="{2C7022A3-AFE5-4747-B616-7AF8ED304C07}" type="presParOf" srcId="{A4E8E19D-D5C1-4050-BCFA-DFBB24A6DDEB}" destId="{0E5C8584-7EA2-426A-97A6-BE55F2FF0A49}" srcOrd="1" destOrd="0" presId="urn:microsoft.com/office/officeart/2008/layout/HalfCircleOrganizationChart"/>
    <dgm:cxn modelId="{BE7E86E4-969B-485D-A2AB-E03764B47E48}" type="presParOf" srcId="{A4E8E19D-D5C1-4050-BCFA-DFBB24A6DDEB}" destId="{B1B9F3F2-6A35-4FEE-907F-85C176CC2CB1}" srcOrd="2" destOrd="0" presId="urn:microsoft.com/office/officeart/2008/layout/HalfCircleOrganizationChart"/>
    <dgm:cxn modelId="{232AF946-1E27-4233-AD63-D8D579CCAE24}" type="presParOf" srcId="{A4E8E19D-D5C1-4050-BCFA-DFBB24A6DDEB}" destId="{46894450-102C-4938-A2ED-0F98FB846F3D}" srcOrd="3" destOrd="0" presId="urn:microsoft.com/office/officeart/2008/layout/HalfCircleOrganizationChart"/>
    <dgm:cxn modelId="{31F9C20F-8222-4E53-8EAA-C3AE2388D46D}" type="presParOf" srcId="{8100FC46-3196-4D7E-BACA-86795ADCF23B}" destId="{F4236750-3C2F-4F7F-BBED-510BB2E0CE61}" srcOrd="1" destOrd="0" presId="urn:microsoft.com/office/officeart/2008/layout/HalfCircleOrganizationChart"/>
    <dgm:cxn modelId="{92C7F89E-4681-4AB9-9554-43349C4F4337}" type="presParOf" srcId="{8100FC46-3196-4D7E-BACA-86795ADCF23B}" destId="{D5A864D4-B657-45D1-AECD-3F3B4B7973EA}" srcOrd="2" destOrd="0" presId="urn:microsoft.com/office/officeart/2008/layout/HalfCircleOrganizationChart"/>
    <dgm:cxn modelId="{2DACFCBD-6555-43FB-B9F4-6C39D3B3F4AB}" type="presParOf" srcId="{2A804D26-646B-4FFA-A597-BE4C8F29E943}" destId="{EB9AEBBF-3929-4DAA-BD28-07BD37DC4C96}" srcOrd="4" destOrd="0" presId="urn:microsoft.com/office/officeart/2008/layout/HalfCircleOrganizationChart"/>
    <dgm:cxn modelId="{BB302C3C-5C7B-46C0-94C9-2B3FE89A9682}" type="presParOf" srcId="{2A804D26-646B-4FFA-A597-BE4C8F29E943}" destId="{A0067A49-A1C4-4940-8CD3-B17F9EA9CDD0}" srcOrd="5" destOrd="0" presId="urn:microsoft.com/office/officeart/2008/layout/HalfCircleOrganizationChart"/>
    <dgm:cxn modelId="{9422B521-35C4-41A7-8069-458E6AA2DAFC}" type="presParOf" srcId="{A0067A49-A1C4-4940-8CD3-B17F9EA9CDD0}" destId="{537676DE-C51E-4EB8-9EBA-93CFF0B00CCF}" srcOrd="0" destOrd="0" presId="urn:microsoft.com/office/officeart/2008/layout/HalfCircleOrganizationChart"/>
    <dgm:cxn modelId="{F74252D5-B186-4928-819D-52C55E2ED5D6}" type="presParOf" srcId="{537676DE-C51E-4EB8-9EBA-93CFF0B00CCF}" destId="{1F003B68-D340-407D-8815-27060D0E6329}" srcOrd="0" destOrd="0" presId="urn:microsoft.com/office/officeart/2008/layout/HalfCircleOrganizationChart"/>
    <dgm:cxn modelId="{91623F99-0C17-48ED-A5C6-A8BCCA97AEFD}" type="presParOf" srcId="{537676DE-C51E-4EB8-9EBA-93CFF0B00CCF}" destId="{92167C12-F807-48EF-B2D3-50EEB9A51451}" srcOrd="1" destOrd="0" presId="urn:microsoft.com/office/officeart/2008/layout/HalfCircleOrganizationChart"/>
    <dgm:cxn modelId="{369F4074-76C9-4FB3-AB70-B4A817B2FC12}" type="presParOf" srcId="{537676DE-C51E-4EB8-9EBA-93CFF0B00CCF}" destId="{8FF35C37-A378-4DA3-A6BA-80D4E057F6A0}" srcOrd="2" destOrd="0" presId="urn:microsoft.com/office/officeart/2008/layout/HalfCircleOrganizationChart"/>
    <dgm:cxn modelId="{020EB2C6-7144-4061-A117-23F07ADB7F23}" type="presParOf" srcId="{537676DE-C51E-4EB8-9EBA-93CFF0B00CCF}" destId="{649C4F37-14CF-4C34-AA80-1E99DE586A19}" srcOrd="3" destOrd="0" presId="urn:microsoft.com/office/officeart/2008/layout/HalfCircleOrganizationChart"/>
    <dgm:cxn modelId="{4B11E239-44FB-4B4A-BD2D-4A47ECB9FBBC}" type="presParOf" srcId="{A0067A49-A1C4-4940-8CD3-B17F9EA9CDD0}" destId="{48448002-0294-4F94-8891-31E780A09C22}" srcOrd="1" destOrd="0" presId="urn:microsoft.com/office/officeart/2008/layout/HalfCircleOrganizationChart"/>
    <dgm:cxn modelId="{92DC3B74-FA20-476A-8FDB-59153C190385}" type="presParOf" srcId="{A0067A49-A1C4-4940-8CD3-B17F9EA9CDD0}" destId="{86CBBD1F-7F63-4407-ADB7-A3B7E20B6A2D}" srcOrd="2" destOrd="0" presId="urn:microsoft.com/office/officeart/2008/layout/HalfCircleOrganizationChart"/>
    <dgm:cxn modelId="{26D81938-02A6-444F-A7CD-51A803DF02DC}" type="presParOf" srcId="{0EB87653-E8FB-46C1-A578-EF3708E9E71D}" destId="{642525C8-AACE-4DB9-B31A-43948FF81382}" srcOrd="2" destOrd="0" presId="urn:microsoft.com/office/officeart/2008/layout/HalfCircleOrganizationChart"/>
    <dgm:cxn modelId="{B5EF0A9F-40D9-4F80-A12A-FCBD507C2A1D}" type="presParOf" srcId="{1EC9B2F6-7333-4C6C-8B3F-4F48AD142C1C}" destId="{7C1EAA93-4B0B-4714-B4F9-3AB623CCF2B0}" srcOrd="2" destOrd="0" presId="urn:microsoft.com/office/officeart/2008/layout/HalfCircleOrganizationChart"/>
    <dgm:cxn modelId="{A05827DE-ACB6-436A-BA57-A6C5C1BAEE70}" type="presParOf" srcId="{7C1EAA93-4B0B-4714-B4F9-3AB623CCF2B0}" destId="{25ED9AA6-22D2-4078-8B94-F089F3380EA1}" srcOrd="0" destOrd="0" presId="urn:microsoft.com/office/officeart/2008/layout/HalfCircleOrganizationChart"/>
    <dgm:cxn modelId="{2915AAB5-BEDD-4A72-8B62-3E73D376C8DD}" type="presParOf" srcId="{7C1EAA93-4B0B-4714-B4F9-3AB623CCF2B0}" destId="{B8F6E31F-F48C-4700-844A-1B4A6FF507CB}" srcOrd="1" destOrd="0" presId="urn:microsoft.com/office/officeart/2008/layout/HalfCircleOrganizationChart"/>
    <dgm:cxn modelId="{CCB88FDA-8980-4ECE-B93A-58FD6D14B2A1}" type="presParOf" srcId="{B8F6E31F-F48C-4700-844A-1B4A6FF507CB}" destId="{F3FFA103-C045-494C-B7EF-66B05DACA9E4}" srcOrd="0" destOrd="0" presId="urn:microsoft.com/office/officeart/2008/layout/HalfCircleOrganizationChart"/>
    <dgm:cxn modelId="{90660B61-086E-480F-A79F-760AF8013B18}" type="presParOf" srcId="{F3FFA103-C045-494C-B7EF-66B05DACA9E4}" destId="{1B6E6708-B313-4644-8CF6-8E98BC21FC65}" srcOrd="0" destOrd="0" presId="urn:microsoft.com/office/officeart/2008/layout/HalfCircleOrganizationChart"/>
    <dgm:cxn modelId="{9D6647AC-6634-4EF1-8181-6B598FFFB561}" type="presParOf" srcId="{F3FFA103-C045-494C-B7EF-66B05DACA9E4}" destId="{C9852C79-10F5-4480-AC2C-2CF5251ECDD6}" srcOrd="1" destOrd="0" presId="urn:microsoft.com/office/officeart/2008/layout/HalfCircleOrganizationChart"/>
    <dgm:cxn modelId="{424CBC48-385B-47D8-AF3D-352208849D7A}" type="presParOf" srcId="{F3FFA103-C045-494C-B7EF-66B05DACA9E4}" destId="{975B5087-67E9-4735-ADDF-4CEA88B56A8D}" srcOrd="2" destOrd="0" presId="urn:microsoft.com/office/officeart/2008/layout/HalfCircleOrganizationChart"/>
    <dgm:cxn modelId="{765384A4-9311-41A3-B95E-E33AEAFC5BD2}" type="presParOf" srcId="{F3FFA103-C045-494C-B7EF-66B05DACA9E4}" destId="{C3D8B6EE-D59D-4470-A04A-C66857A0923D}" srcOrd="3" destOrd="0" presId="urn:microsoft.com/office/officeart/2008/layout/HalfCircleOrganizationChart"/>
    <dgm:cxn modelId="{519C6504-7C27-4F72-B475-B69472479449}" type="presParOf" srcId="{B8F6E31F-F48C-4700-844A-1B4A6FF507CB}" destId="{935A04CF-D570-4396-BB17-09086DCBCD18}" srcOrd="1" destOrd="0" presId="urn:microsoft.com/office/officeart/2008/layout/HalfCircleOrganizationChart"/>
    <dgm:cxn modelId="{B84B73FF-B48B-4303-A507-490765EB041B}" type="presParOf" srcId="{935A04CF-D570-4396-BB17-09086DCBCD18}" destId="{D990C538-7A96-49F7-9923-1F5FC406B3E1}" srcOrd="0" destOrd="0" presId="urn:microsoft.com/office/officeart/2008/layout/HalfCircleOrganizationChart"/>
    <dgm:cxn modelId="{EFE292B8-2E5A-42B5-A59F-5C4F7B61F2C1}" type="presParOf" srcId="{935A04CF-D570-4396-BB17-09086DCBCD18}" destId="{C2822AFB-67E3-4098-AFC6-AB1E7B366F53}" srcOrd="1" destOrd="0" presId="urn:microsoft.com/office/officeart/2008/layout/HalfCircleOrganizationChart"/>
    <dgm:cxn modelId="{B5B01097-8C61-43CE-B518-43B8FA936F94}" type="presParOf" srcId="{C2822AFB-67E3-4098-AFC6-AB1E7B366F53}" destId="{53AFB120-4EDF-49B6-9518-7C5C6F3A5BE6}" srcOrd="0" destOrd="0" presId="urn:microsoft.com/office/officeart/2008/layout/HalfCircleOrganizationChart"/>
    <dgm:cxn modelId="{DE5BB256-8055-440F-956A-3D7E6158E567}" type="presParOf" srcId="{53AFB120-4EDF-49B6-9518-7C5C6F3A5BE6}" destId="{3663F8AF-039E-4F31-9F7F-4DF451D36C5F}" srcOrd="0" destOrd="0" presId="urn:microsoft.com/office/officeart/2008/layout/HalfCircleOrganizationChart"/>
    <dgm:cxn modelId="{C8CE1406-28EE-434C-B2AD-5681DB9DAF6F}" type="presParOf" srcId="{53AFB120-4EDF-49B6-9518-7C5C6F3A5BE6}" destId="{C293D451-B2F9-4149-95FE-54DB4464B956}" srcOrd="1" destOrd="0" presId="urn:microsoft.com/office/officeart/2008/layout/HalfCircleOrganizationChart"/>
    <dgm:cxn modelId="{4275156D-DF8F-4A77-93DE-E255E9DEFDBE}" type="presParOf" srcId="{53AFB120-4EDF-49B6-9518-7C5C6F3A5BE6}" destId="{B94E3198-1955-4F62-94C9-6258D7918F09}" srcOrd="2" destOrd="0" presId="urn:microsoft.com/office/officeart/2008/layout/HalfCircleOrganizationChart"/>
    <dgm:cxn modelId="{A98DC190-E911-4B96-AACE-783CF526D45B}" type="presParOf" srcId="{53AFB120-4EDF-49B6-9518-7C5C6F3A5BE6}" destId="{04AC192D-BCE6-40BB-B5DE-CA4F4ADCF036}" srcOrd="3" destOrd="0" presId="urn:microsoft.com/office/officeart/2008/layout/HalfCircleOrganizationChart"/>
    <dgm:cxn modelId="{75BFE852-A136-4BBF-AB25-F425C9BF517F}" type="presParOf" srcId="{C2822AFB-67E3-4098-AFC6-AB1E7B366F53}" destId="{15FFC78E-C109-4219-B924-CF6884B0238A}" srcOrd="1" destOrd="0" presId="urn:microsoft.com/office/officeart/2008/layout/HalfCircleOrganizationChart"/>
    <dgm:cxn modelId="{591B5926-1514-40A2-8905-52B5F95A163D}" type="presParOf" srcId="{C2822AFB-67E3-4098-AFC6-AB1E7B366F53}" destId="{99A44875-7FCE-40FC-A25A-DD614F78D4F7}" srcOrd="2" destOrd="0" presId="urn:microsoft.com/office/officeart/2008/layout/HalfCircleOrganizationChart"/>
    <dgm:cxn modelId="{57AC73A9-5D89-4B30-88FF-543EC7BDF63B}" type="presParOf" srcId="{935A04CF-D570-4396-BB17-09086DCBCD18}" destId="{90822B26-158E-4214-9256-96A297329012}" srcOrd="2" destOrd="0" presId="urn:microsoft.com/office/officeart/2008/layout/HalfCircleOrganizationChart"/>
    <dgm:cxn modelId="{B65A0ED1-A342-4F39-A017-9DCA57ABBB36}" type="presParOf" srcId="{935A04CF-D570-4396-BB17-09086DCBCD18}" destId="{34811911-0EF7-4C5C-94F2-1B24113929DF}" srcOrd="3" destOrd="0" presId="urn:microsoft.com/office/officeart/2008/layout/HalfCircleOrganizationChart"/>
    <dgm:cxn modelId="{45EB58AD-0530-449D-A4B7-E3550EC85389}" type="presParOf" srcId="{34811911-0EF7-4C5C-94F2-1B24113929DF}" destId="{995657F6-F19C-4D88-AD0D-E6301F4C87F3}" srcOrd="0" destOrd="0" presId="urn:microsoft.com/office/officeart/2008/layout/HalfCircleOrganizationChart"/>
    <dgm:cxn modelId="{308C5968-1DC1-4E47-AA9D-8219168B555C}" type="presParOf" srcId="{995657F6-F19C-4D88-AD0D-E6301F4C87F3}" destId="{CB0E48BF-73A4-480E-8FE0-8C3E2551D117}" srcOrd="0" destOrd="0" presId="urn:microsoft.com/office/officeart/2008/layout/HalfCircleOrganizationChart"/>
    <dgm:cxn modelId="{6C1E18FE-D46D-400B-8C2A-C0A09107389B}" type="presParOf" srcId="{995657F6-F19C-4D88-AD0D-E6301F4C87F3}" destId="{2E38C147-0C5D-4456-9E3C-5D95773C909B}" srcOrd="1" destOrd="0" presId="urn:microsoft.com/office/officeart/2008/layout/HalfCircleOrganizationChart"/>
    <dgm:cxn modelId="{D720E2E7-024A-4EA8-B810-680CCD3F3846}" type="presParOf" srcId="{995657F6-F19C-4D88-AD0D-E6301F4C87F3}" destId="{01CE725B-5384-4A5C-97E6-CE4EA96A248F}" srcOrd="2" destOrd="0" presId="urn:microsoft.com/office/officeart/2008/layout/HalfCircleOrganizationChart"/>
    <dgm:cxn modelId="{0D011DA9-7BA1-4E86-9C9C-8301BA7BE90B}" type="presParOf" srcId="{995657F6-F19C-4D88-AD0D-E6301F4C87F3}" destId="{04AF46A3-1554-4075-A82A-A1CEFDA3E13D}" srcOrd="3" destOrd="0" presId="urn:microsoft.com/office/officeart/2008/layout/HalfCircleOrganizationChart"/>
    <dgm:cxn modelId="{39540886-E374-4F7B-A504-5625C44B2E1C}" type="presParOf" srcId="{34811911-0EF7-4C5C-94F2-1B24113929DF}" destId="{0FEE336E-2C54-4FA6-9596-34DB44E3D856}" srcOrd="1" destOrd="0" presId="urn:microsoft.com/office/officeart/2008/layout/HalfCircleOrganizationChart"/>
    <dgm:cxn modelId="{B0B40019-B59D-4B72-BCA8-ABEF79335F91}" type="presParOf" srcId="{34811911-0EF7-4C5C-94F2-1B24113929DF}" destId="{B8C3048B-B3D8-4879-9655-B8915BB55CFC}" srcOrd="2" destOrd="0" presId="urn:microsoft.com/office/officeart/2008/layout/HalfCircleOrganizationChart"/>
    <dgm:cxn modelId="{BFB75399-058B-4522-9D18-39C07641379E}" type="presParOf" srcId="{935A04CF-D570-4396-BB17-09086DCBCD18}" destId="{5FCE8CE9-A197-4D1A-9E7B-299F6419AB4A}" srcOrd="4" destOrd="0" presId="urn:microsoft.com/office/officeart/2008/layout/HalfCircleOrganizationChart"/>
    <dgm:cxn modelId="{53A2A8A5-CE62-4401-8235-9D6C09470EB6}" type="presParOf" srcId="{935A04CF-D570-4396-BB17-09086DCBCD18}" destId="{D936AF01-ECD7-473A-BF73-97EF2CCB7CB7}" srcOrd="5" destOrd="0" presId="urn:microsoft.com/office/officeart/2008/layout/HalfCircleOrganizationChart"/>
    <dgm:cxn modelId="{60650589-76F0-4249-962D-54E9E8F4E2FE}" type="presParOf" srcId="{D936AF01-ECD7-473A-BF73-97EF2CCB7CB7}" destId="{DB1E70BD-550F-465F-B820-AE8E6E6972CF}" srcOrd="0" destOrd="0" presId="urn:microsoft.com/office/officeart/2008/layout/HalfCircleOrganizationChart"/>
    <dgm:cxn modelId="{30E984B6-52CC-4A8A-98FC-07C11A37AADC}" type="presParOf" srcId="{DB1E70BD-550F-465F-B820-AE8E6E6972CF}" destId="{15296BF5-F292-492E-BC31-85EFE96AE49C}" srcOrd="0" destOrd="0" presId="urn:microsoft.com/office/officeart/2008/layout/HalfCircleOrganizationChart"/>
    <dgm:cxn modelId="{9DBA58F3-EC5C-443A-A364-BFADE42CBB7D}" type="presParOf" srcId="{DB1E70BD-550F-465F-B820-AE8E6E6972CF}" destId="{65229360-8006-4BBB-B940-C625B8C10CCB}" srcOrd="1" destOrd="0" presId="urn:microsoft.com/office/officeart/2008/layout/HalfCircleOrganizationChart"/>
    <dgm:cxn modelId="{A45A2609-F50F-437E-B745-35F59D5AE1B8}" type="presParOf" srcId="{DB1E70BD-550F-465F-B820-AE8E6E6972CF}" destId="{A4D6565B-2FEC-49DD-8B94-5D8B56402A1F}" srcOrd="2" destOrd="0" presId="urn:microsoft.com/office/officeart/2008/layout/HalfCircleOrganizationChart"/>
    <dgm:cxn modelId="{5EADD8B1-1118-4092-9796-1AD45B9E5C9C}" type="presParOf" srcId="{DB1E70BD-550F-465F-B820-AE8E6E6972CF}" destId="{8A2B18DA-A139-4D8C-9CA4-496B5A0C8322}" srcOrd="3" destOrd="0" presId="urn:microsoft.com/office/officeart/2008/layout/HalfCircleOrganizationChart"/>
    <dgm:cxn modelId="{3334AE8A-AA54-411C-8D1F-CCFED743EB7B}" type="presParOf" srcId="{D936AF01-ECD7-473A-BF73-97EF2CCB7CB7}" destId="{32C3A9FB-A1DA-4F60-B504-31B7197952E6}" srcOrd="1" destOrd="0" presId="urn:microsoft.com/office/officeart/2008/layout/HalfCircleOrganizationChart"/>
    <dgm:cxn modelId="{D25B1F40-6842-4899-AF99-E6490D9CDAF8}" type="presParOf" srcId="{D936AF01-ECD7-473A-BF73-97EF2CCB7CB7}" destId="{91F975ED-BF7D-48DA-85B6-27D813ADB3FB}" srcOrd="2" destOrd="0" presId="urn:microsoft.com/office/officeart/2008/layout/HalfCircleOrganizationChart"/>
    <dgm:cxn modelId="{7369F25C-2894-473D-9E33-49D5086A6AF0}" type="presParOf" srcId="{B8F6E31F-F48C-4700-844A-1B4A6FF507CB}" destId="{378F1111-4D96-4940-9D52-814C2E630FA3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1FA8FE-45F0-41CD-980B-3D38E9395D03}">
      <dsp:nvSpPr>
        <dsp:cNvPr id="0" name=""/>
        <dsp:cNvSpPr/>
      </dsp:nvSpPr>
      <dsp:spPr>
        <a:xfrm>
          <a:off x="4551043" y="1109360"/>
          <a:ext cx="2132744" cy="5074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843"/>
              </a:lnTo>
              <a:lnTo>
                <a:pt x="2132744" y="345843"/>
              </a:lnTo>
              <a:lnTo>
                <a:pt x="2132744" y="5074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6C9407-316C-4344-AB23-6EE38E2D36B9}">
      <dsp:nvSpPr>
        <dsp:cNvPr id="0" name=""/>
        <dsp:cNvSpPr/>
      </dsp:nvSpPr>
      <dsp:spPr>
        <a:xfrm>
          <a:off x="4505323" y="1109360"/>
          <a:ext cx="91440" cy="50749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74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46671D-D794-4B18-924B-FDCAEC3FC10C}">
      <dsp:nvSpPr>
        <dsp:cNvPr id="0" name=""/>
        <dsp:cNvSpPr/>
      </dsp:nvSpPr>
      <dsp:spPr>
        <a:xfrm>
          <a:off x="2418298" y="2724914"/>
          <a:ext cx="1066372" cy="5074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843"/>
              </a:lnTo>
              <a:lnTo>
                <a:pt x="1066372" y="345843"/>
              </a:lnTo>
              <a:lnTo>
                <a:pt x="1066372" y="5074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AEAB73-9C68-44D3-AE94-EB3E4CDDCC90}">
      <dsp:nvSpPr>
        <dsp:cNvPr id="0" name=""/>
        <dsp:cNvSpPr/>
      </dsp:nvSpPr>
      <dsp:spPr>
        <a:xfrm>
          <a:off x="1351926" y="2724914"/>
          <a:ext cx="1066372" cy="507496"/>
        </a:xfrm>
        <a:custGeom>
          <a:avLst/>
          <a:gdLst/>
          <a:ahLst/>
          <a:cxnLst/>
          <a:rect l="0" t="0" r="0" b="0"/>
          <a:pathLst>
            <a:path>
              <a:moveTo>
                <a:pt x="1066372" y="0"/>
              </a:moveTo>
              <a:lnTo>
                <a:pt x="1066372" y="345843"/>
              </a:lnTo>
              <a:lnTo>
                <a:pt x="0" y="345843"/>
              </a:lnTo>
              <a:lnTo>
                <a:pt x="0" y="5074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C0F1E4-0509-4550-AA32-0AA7D405BBA9}">
      <dsp:nvSpPr>
        <dsp:cNvPr id="0" name=""/>
        <dsp:cNvSpPr/>
      </dsp:nvSpPr>
      <dsp:spPr>
        <a:xfrm>
          <a:off x="2418298" y="1109360"/>
          <a:ext cx="2132744" cy="507496"/>
        </a:xfrm>
        <a:custGeom>
          <a:avLst/>
          <a:gdLst/>
          <a:ahLst/>
          <a:cxnLst/>
          <a:rect l="0" t="0" r="0" b="0"/>
          <a:pathLst>
            <a:path>
              <a:moveTo>
                <a:pt x="2132744" y="0"/>
              </a:moveTo>
              <a:lnTo>
                <a:pt x="2132744" y="345843"/>
              </a:lnTo>
              <a:lnTo>
                <a:pt x="0" y="345843"/>
              </a:lnTo>
              <a:lnTo>
                <a:pt x="0" y="5074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7B673E-C1EE-4692-B15C-AA5951AB0E74}">
      <dsp:nvSpPr>
        <dsp:cNvPr id="0" name=""/>
        <dsp:cNvSpPr/>
      </dsp:nvSpPr>
      <dsp:spPr>
        <a:xfrm>
          <a:off x="3678556" y="1303"/>
          <a:ext cx="1744972" cy="1108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36923C-37B3-4DD4-86F3-D09F6348C9E9}">
      <dsp:nvSpPr>
        <dsp:cNvPr id="0" name=""/>
        <dsp:cNvSpPr/>
      </dsp:nvSpPr>
      <dsp:spPr>
        <a:xfrm>
          <a:off x="3872442" y="185494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A magyar adórendszer sémája, 2013.</a:t>
          </a:r>
          <a:endParaRPr lang="hu-HU" sz="17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3904896" y="217948"/>
        <a:ext cx="1680064" cy="1043149"/>
      </dsp:txXfrm>
    </dsp:sp>
    <dsp:sp modelId="{B75CBB8E-05AA-4EB4-B9FA-E3A1B3FDCE51}">
      <dsp:nvSpPr>
        <dsp:cNvPr id="0" name=""/>
        <dsp:cNvSpPr/>
      </dsp:nvSpPr>
      <dsp:spPr>
        <a:xfrm>
          <a:off x="1545812" y="1616856"/>
          <a:ext cx="1744972" cy="1108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C85F2E-D042-4CBF-9F5A-745D1E5DAF23}">
      <dsp:nvSpPr>
        <dsp:cNvPr id="0" name=""/>
        <dsp:cNvSpPr/>
      </dsp:nvSpPr>
      <dsp:spPr>
        <a:xfrm>
          <a:off x="1739698" y="1801048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A Nemzeti Adó- és Vámhivatal </a:t>
          </a:r>
          <a:r>
            <a:rPr lang="hu-HU" sz="1700" kern="1200" dirty="0" smtClean="0">
              <a:latin typeface="Times New Roman" pitchFamily="18" charset="0"/>
              <a:cs typeface="Times New Roman" pitchFamily="18" charset="0"/>
            </a:rPr>
            <a:t>által kezelt elvonások</a:t>
          </a:r>
          <a:endParaRPr lang="hu-HU" sz="1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772152" y="1833502"/>
        <a:ext cx="1680064" cy="1043149"/>
      </dsp:txXfrm>
    </dsp:sp>
    <dsp:sp modelId="{E4ACF143-7ADE-4641-9FB1-14A6C1DF127B}">
      <dsp:nvSpPr>
        <dsp:cNvPr id="0" name=""/>
        <dsp:cNvSpPr/>
      </dsp:nvSpPr>
      <dsp:spPr>
        <a:xfrm>
          <a:off x="479440" y="3232410"/>
          <a:ext cx="1744972" cy="1108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027FBE-0A89-4DB1-9C33-851EC282EF36}">
      <dsp:nvSpPr>
        <dsp:cNvPr id="0" name=""/>
        <dsp:cNvSpPr/>
      </dsp:nvSpPr>
      <dsp:spPr>
        <a:xfrm>
          <a:off x="673326" y="3416602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Az állami  adóhatóság </a:t>
          </a:r>
          <a:r>
            <a:rPr lang="hu-HU" sz="1700" kern="1200" dirty="0" smtClean="0">
              <a:latin typeface="Times New Roman" pitchFamily="18" charset="0"/>
              <a:cs typeface="Times New Roman" pitchFamily="18" charset="0"/>
            </a:rPr>
            <a:t>által kezelt elvonások</a:t>
          </a:r>
          <a:endParaRPr lang="hu-HU" sz="1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05780" y="3449056"/>
        <a:ext cx="1680064" cy="1043149"/>
      </dsp:txXfrm>
    </dsp:sp>
    <dsp:sp modelId="{459E86E5-3C9A-4342-B3E1-15607DC11C09}">
      <dsp:nvSpPr>
        <dsp:cNvPr id="0" name=""/>
        <dsp:cNvSpPr/>
      </dsp:nvSpPr>
      <dsp:spPr>
        <a:xfrm>
          <a:off x="2612184" y="3232410"/>
          <a:ext cx="1744972" cy="1108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9D329C-11FA-4AC0-879E-A7520E679C81}">
      <dsp:nvSpPr>
        <dsp:cNvPr id="0" name=""/>
        <dsp:cNvSpPr/>
      </dsp:nvSpPr>
      <dsp:spPr>
        <a:xfrm>
          <a:off x="2806070" y="3416602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A vámhatóság </a:t>
          </a:r>
          <a:r>
            <a:rPr lang="hu-HU" sz="1700" kern="1200" dirty="0" smtClean="0">
              <a:latin typeface="Times New Roman" pitchFamily="18" charset="0"/>
              <a:cs typeface="Times New Roman" pitchFamily="18" charset="0"/>
            </a:rPr>
            <a:t>által kezelt elvonások</a:t>
          </a:r>
          <a:endParaRPr lang="hu-HU" sz="1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38524" y="3449056"/>
        <a:ext cx="1680064" cy="1043149"/>
      </dsp:txXfrm>
    </dsp:sp>
    <dsp:sp modelId="{BBAE1DD8-B6DE-49B6-AEFE-A78E80CF17A8}">
      <dsp:nvSpPr>
        <dsp:cNvPr id="0" name=""/>
        <dsp:cNvSpPr/>
      </dsp:nvSpPr>
      <dsp:spPr>
        <a:xfrm>
          <a:off x="3678556" y="1616856"/>
          <a:ext cx="1744972" cy="1108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A037BC-FCE9-40BF-B3CA-39659804B05D}">
      <dsp:nvSpPr>
        <dsp:cNvPr id="0" name=""/>
        <dsp:cNvSpPr/>
      </dsp:nvSpPr>
      <dsp:spPr>
        <a:xfrm>
          <a:off x="3872442" y="1801048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kern="1200" dirty="0" smtClean="0">
              <a:latin typeface="Times New Roman" pitchFamily="18" charset="0"/>
              <a:cs typeface="Times New Roman" pitchFamily="18" charset="0"/>
            </a:rPr>
            <a:t>Helyi adók, helyi önkormányzat által kezelt elvonások</a:t>
          </a:r>
          <a:endParaRPr lang="hu-HU" sz="1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904896" y="1833502"/>
        <a:ext cx="1680064" cy="1043149"/>
      </dsp:txXfrm>
    </dsp:sp>
    <dsp:sp modelId="{3392708C-689C-46D7-85FA-529D1894C402}">
      <dsp:nvSpPr>
        <dsp:cNvPr id="0" name=""/>
        <dsp:cNvSpPr/>
      </dsp:nvSpPr>
      <dsp:spPr>
        <a:xfrm>
          <a:off x="5811301" y="1616856"/>
          <a:ext cx="1744972" cy="19717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E4CF71-5484-4717-9B32-D47B59CC2A48}">
      <dsp:nvSpPr>
        <dsp:cNvPr id="0" name=""/>
        <dsp:cNvSpPr/>
      </dsp:nvSpPr>
      <dsp:spPr>
        <a:xfrm>
          <a:off x="6005186" y="1801048"/>
          <a:ext cx="1744972" cy="19717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kern="1200" dirty="0" smtClean="0">
              <a:latin typeface="Times New Roman" pitchFamily="18" charset="0"/>
              <a:cs typeface="Times New Roman" pitchFamily="18" charset="0"/>
            </a:rPr>
            <a:t>Nem az adóhatóságok (különböző más hatóságok)  által kezelt elvonások</a:t>
          </a:r>
          <a:endParaRPr lang="hu-HU" sz="1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056294" y="1852156"/>
        <a:ext cx="1642756" cy="18695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9F9E55-877E-4626-B9E1-D3B6C8B196C1}">
      <dsp:nvSpPr>
        <dsp:cNvPr id="0" name=""/>
        <dsp:cNvSpPr/>
      </dsp:nvSpPr>
      <dsp:spPr>
        <a:xfrm>
          <a:off x="4212432" y="1139213"/>
          <a:ext cx="4159568" cy="13650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2058"/>
              </a:lnTo>
              <a:lnTo>
                <a:pt x="4159568" y="1292058"/>
              </a:lnTo>
              <a:lnTo>
                <a:pt x="4159568" y="13650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755837-3E1C-4B29-95DA-6195634A9F82}">
      <dsp:nvSpPr>
        <dsp:cNvPr id="0" name=""/>
        <dsp:cNvSpPr/>
      </dsp:nvSpPr>
      <dsp:spPr>
        <a:xfrm>
          <a:off x="4212432" y="1139213"/>
          <a:ext cx="3196241" cy="13650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2058"/>
              </a:lnTo>
              <a:lnTo>
                <a:pt x="3196241" y="1292058"/>
              </a:lnTo>
              <a:lnTo>
                <a:pt x="3196241" y="13650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9A755D-BDBB-4405-B012-A85D05770482}">
      <dsp:nvSpPr>
        <dsp:cNvPr id="0" name=""/>
        <dsp:cNvSpPr/>
      </dsp:nvSpPr>
      <dsp:spPr>
        <a:xfrm>
          <a:off x="4212432" y="1139213"/>
          <a:ext cx="2232915" cy="13650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2058"/>
              </a:lnTo>
              <a:lnTo>
                <a:pt x="2232915" y="1292058"/>
              </a:lnTo>
              <a:lnTo>
                <a:pt x="2232915" y="13650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19E16E-7F4B-4EE7-8DBB-4FFB9EF1BC84}">
      <dsp:nvSpPr>
        <dsp:cNvPr id="0" name=""/>
        <dsp:cNvSpPr/>
      </dsp:nvSpPr>
      <dsp:spPr>
        <a:xfrm>
          <a:off x="4212432" y="1139213"/>
          <a:ext cx="1269588" cy="13650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2058"/>
              </a:lnTo>
              <a:lnTo>
                <a:pt x="1269588" y="1292058"/>
              </a:lnTo>
              <a:lnTo>
                <a:pt x="1269588" y="13650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B8DFB6-7794-46EF-92F3-575045E9F5D0}">
      <dsp:nvSpPr>
        <dsp:cNvPr id="0" name=""/>
        <dsp:cNvSpPr/>
      </dsp:nvSpPr>
      <dsp:spPr>
        <a:xfrm>
          <a:off x="4212432" y="1139213"/>
          <a:ext cx="306261" cy="13650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2058"/>
              </a:lnTo>
              <a:lnTo>
                <a:pt x="306261" y="1292058"/>
              </a:lnTo>
              <a:lnTo>
                <a:pt x="306261" y="13650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C4276B-8657-476F-9EAC-90F9D632E267}">
      <dsp:nvSpPr>
        <dsp:cNvPr id="0" name=""/>
        <dsp:cNvSpPr/>
      </dsp:nvSpPr>
      <dsp:spPr>
        <a:xfrm>
          <a:off x="3555367" y="1139213"/>
          <a:ext cx="657065" cy="1365074"/>
        </a:xfrm>
        <a:custGeom>
          <a:avLst/>
          <a:gdLst/>
          <a:ahLst/>
          <a:cxnLst/>
          <a:rect l="0" t="0" r="0" b="0"/>
          <a:pathLst>
            <a:path>
              <a:moveTo>
                <a:pt x="657065" y="0"/>
              </a:moveTo>
              <a:lnTo>
                <a:pt x="657065" y="1292058"/>
              </a:lnTo>
              <a:lnTo>
                <a:pt x="0" y="1292058"/>
              </a:lnTo>
              <a:lnTo>
                <a:pt x="0" y="13650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640F25-F4FA-4058-94D6-D18F13B0286D}">
      <dsp:nvSpPr>
        <dsp:cNvPr id="0" name=""/>
        <dsp:cNvSpPr/>
      </dsp:nvSpPr>
      <dsp:spPr>
        <a:xfrm>
          <a:off x="2592040" y="1139213"/>
          <a:ext cx="1620391" cy="1365074"/>
        </a:xfrm>
        <a:custGeom>
          <a:avLst/>
          <a:gdLst/>
          <a:ahLst/>
          <a:cxnLst/>
          <a:rect l="0" t="0" r="0" b="0"/>
          <a:pathLst>
            <a:path>
              <a:moveTo>
                <a:pt x="1620391" y="0"/>
              </a:moveTo>
              <a:lnTo>
                <a:pt x="1620391" y="1292058"/>
              </a:lnTo>
              <a:lnTo>
                <a:pt x="0" y="1292058"/>
              </a:lnTo>
              <a:lnTo>
                <a:pt x="0" y="13650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A82B94-30A8-448E-9FBC-31E04C19D002}">
      <dsp:nvSpPr>
        <dsp:cNvPr id="0" name=""/>
        <dsp:cNvSpPr/>
      </dsp:nvSpPr>
      <dsp:spPr>
        <a:xfrm>
          <a:off x="1376608" y="1139213"/>
          <a:ext cx="2835824" cy="1398477"/>
        </a:xfrm>
        <a:custGeom>
          <a:avLst/>
          <a:gdLst/>
          <a:ahLst/>
          <a:cxnLst/>
          <a:rect l="0" t="0" r="0" b="0"/>
          <a:pathLst>
            <a:path>
              <a:moveTo>
                <a:pt x="2835824" y="0"/>
              </a:moveTo>
              <a:lnTo>
                <a:pt x="2835824" y="1325461"/>
              </a:lnTo>
              <a:lnTo>
                <a:pt x="0" y="1325461"/>
              </a:lnTo>
              <a:lnTo>
                <a:pt x="0" y="13984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4DA6A0-6B45-4170-9A67-CD29DE2F4665}">
      <dsp:nvSpPr>
        <dsp:cNvPr id="0" name=""/>
        <dsp:cNvSpPr/>
      </dsp:nvSpPr>
      <dsp:spPr>
        <a:xfrm>
          <a:off x="397407" y="1139213"/>
          <a:ext cx="3815025" cy="1365074"/>
        </a:xfrm>
        <a:custGeom>
          <a:avLst/>
          <a:gdLst/>
          <a:ahLst/>
          <a:cxnLst/>
          <a:rect l="0" t="0" r="0" b="0"/>
          <a:pathLst>
            <a:path>
              <a:moveTo>
                <a:pt x="3815025" y="0"/>
              </a:moveTo>
              <a:lnTo>
                <a:pt x="3815025" y="1292058"/>
              </a:lnTo>
              <a:lnTo>
                <a:pt x="0" y="1292058"/>
              </a:lnTo>
              <a:lnTo>
                <a:pt x="0" y="13650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7B673E-C1EE-4692-B15C-AA5951AB0E74}">
      <dsp:nvSpPr>
        <dsp:cNvPr id="0" name=""/>
        <dsp:cNvSpPr/>
      </dsp:nvSpPr>
      <dsp:spPr>
        <a:xfrm>
          <a:off x="3728847" y="305443"/>
          <a:ext cx="967171" cy="8337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736923C-37B3-4DD4-86F3-D09F6348C9E9}">
      <dsp:nvSpPr>
        <dsp:cNvPr id="0" name=""/>
        <dsp:cNvSpPr/>
      </dsp:nvSpPr>
      <dsp:spPr>
        <a:xfrm>
          <a:off x="3816422" y="388640"/>
          <a:ext cx="967171" cy="8337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Nem adóhatóság által kezelt elvonások</a:t>
          </a:r>
          <a:endParaRPr lang="hu-HU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3840842" y="413060"/>
        <a:ext cx="918331" cy="784929"/>
      </dsp:txXfrm>
    </dsp:sp>
    <dsp:sp modelId="{62EC0D6D-1696-4551-AEC3-CA4F7DC1858E}">
      <dsp:nvSpPr>
        <dsp:cNvPr id="0" name=""/>
        <dsp:cNvSpPr/>
      </dsp:nvSpPr>
      <dsp:spPr>
        <a:xfrm>
          <a:off x="3319" y="2504288"/>
          <a:ext cx="788176" cy="9004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A7B0462-9D37-437C-99A9-47FA3D061E35}">
      <dsp:nvSpPr>
        <dsp:cNvPr id="0" name=""/>
        <dsp:cNvSpPr/>
      </dsp:nvSpPr>
      <dsp:spPr>
        <a:xfrm>
          <a:off x="90894" y="2587484"/>
          <a:ext cx="788176" cy="9004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smtClean="0">
              <a:latin typeface="Times New Roman" pitchFamily="18" charset="0"/>
              <a:cs typeface="Times New Roman" pitchFamily="18" charset="0"/>
            </a:rPr>
            <a:t>Bánya-járadék </a:t>
          </a:r>
          <a:r>
            <a:rPr lang="hu-HU" sz="1200" b="1" kern="1200" dirty="0" smtClean="0">
              <a:latin typeface="Times New Roman" pitchFamily="18" charset="0"/>
              <a:cs typeface="Times New Roman" pitchFamily="18" charset="0"/>
            </a:rPr>
            <a:t>(95,0 </a:t>
          </a:r>
          <a:r>
            <a:rPr lang="hu-HU" sz="1200" b="1" kern="1200" dirty="0" err="1" smtClean="0">
              <a:latin typeface="Times New Roman" pitchFamily="18" charset="0"/>
              <a:cs typeface="Times New Roman" pitchFamily="18" charset="0"/>
            </a:rPr>
            <a:t>mrd</a:t>
          </a:r>
          <a:r>
            <a:rPr lang="hu-HU" sz="1200" b="1" kern="1200" dirty="0" smtClean="0">
              <a:latin typeface="Times New Roman" pitchFamily="18" charset="0"/>
              <a:cs typeface="Times New Roman" pitchFamily="18" charset="0"/>
            </a:rPr>
            <a:t>)</a:t>
          </a:r>
          <a:endParaRPr lang="hu-HU" sz="12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13979" y="2610569"/>
        <a:ext cx="742006" cy="854300"/>
      </dsp:txXfrm>
    </dsp:sp>
    <dsp:sp modelId="{B6F7BD3C-6B7C-4393-81B0-6498402A45CB}">
      <dsp:nvSpPr>
        <dsp:cNvPr id="0" name=""/>
        <dsp:cNvSpPr/>
      </dsp:nvSpPr>
      <dsp:spPr>
        <a:xfrm>
          <a:off x="848529" y="2537690"/>
          <a:ext cx="1056156" cy="6045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8DA6C7A-7478-47DC-BC39-A8F060165519}">
      <dsp:nvSpPr>
        <dsp:cNvPr id="0" name=""/>
        <dsp:cNvSpPr/>
      </dsp:nvSpPr>
      <dsp:spPr>
        <a:xfrm>
          <a:off x="936104" y="2620887"/>
          <a:ext cx="1056156" cy="6045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smtClean="0">
              <a:latin typeface="Times New Roman" pitchFamily="18" charset="0"/>
              <a:cs typeface="Times New Roman" pitchFamily="18" charset="0"/>
            </a:rPr>
            <a:t>Vízkészlet-járulék</a:t>
          </a:r>
          <a:endParaRPr lang="hu-HU" sz="1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953810" y="2638593"/>
        <a:ext cx="1020744" cy="569122"/>
      </dsp:txXfrm>
    </dsp:sp>
    <dsp:sp modelId="{B3CA8884-879C-4869-9B37-30CB81C501C8}">
      <dsp:nvSpPr>
        <dsp:cNvPr id="0" name=""/>
        <dsp:cNvSpPr/>
      </dsp:nvSpPr>
      <dsp:spPr>
        <a:xfrm>
          <a:off x="2197952" y="2504288"/>
          <a:ext cx="788176" cy="5004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E78D321-1731-4731-9154-60868173A9ED}">
      <dsp:nvSpPr>
        <dsp:cNvPr id="0" name=""/>
        <dsp:cNvSpPr/>
      </dsp:nvSpPr>
      <dsp:spPr>
        <a:xfrm>
          <a:off x="2285527" y="2587484"/>
          <a:ext cx="788176" cy="5004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smtClean="0">
              <a:latin typeface="Times New Roman" pitchFamily="18" charset="0"/>
              <a:cs typeface="Times New Roman" pitchFamily="18" charset="0"/>
            </a:rPr>
            <a:t>Tűzvédelmi hozzájárulás*</a:t>
          </a:r>
          <a:endParaRPr lang="hu-HU" sz="1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300186" y="2602143"/>
        <a:ext cx="758858" cy="471174"/>
      </dsp:txXfrm>
    </dsp:sp>
    <dsp:sp modelId="{89EB1A27-736B-4FCA-82EC-5285F48F6006}">
      <dsp:nvSpPr>
        <dsp:cNvPr id="0" name=""/>
        <dsp:cNvSpPr/>
      </dsp:nvSpPr>
      <dsp:spPr>
        <a:xfrm>
          <a:off x="3161279" y="2504288"/>
          <a:ext cx="788176" cy="5004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27ADFFD-99A5-4FDB-9C4F-BA3221DC36FF}">
      <dsp:nvSpPr>
        <dsp:cNvPr id="0" name=""/>
        <dsp:cNvSpPr/>
      </dsp:nvSpPr>
      <dsp:spPr>
        <a:xfrm>
          <a:off x="3248854" y="2587484"/>
          <a:ext cx="788176" cy="5004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smtClean="0">
              <a:latin typeface="Times New Roman" pitchFamily="18" charset="0"/>
              <a:cs typeface="Times New Roman" pitchFamily="18" charset="0"/>
            </a:rPr>
            <a:t>Tenyésztési hozzájárulás</a:t>
          </a:r>
          <a:endParaRPr lang="hu-HU" sz="1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63513" y="2602143"/>
        <a:ext cx="758858" cy="471174"/>
      </dsp:txXfrm>
    </dsp:sp>
    <dsp:sp modelId="{F5B0352E-DCDD-47A3-9E11-0824A1467531}">
      <dsp:nvSpPr>
        <dsp:cNvPr id="0" name=""/>
        <dsp:cNvSpPr/>
      </dsp:nvSpPr>
      <dsp:spPr>
        <a:xfrm>
          <a:off x="4124606" y="2504288"/>
          <a:ext cx="788176" cy="9683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D23AE42-2E2E-4ADA-ADDB-0732D5A37A54}">
      <dsp:nvSpPr>
        <dsp:cNvPr id="0" name=""/>
        <dsp:cNvSpPr/>
      </dsp:nvSpPr>
      <dsp:spPr>
        <a:xfrm>
          <a:off x="4212181" y="2587484"/>
          <a:ext cx="788176" cy="9683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err="1" smtClean="0">
              <a:latin typeface="Times New Roman" pitchFamily="18" charset="0"/>
              <a:cs typeface="Times New Roman" pitchFamily="18" charset="0"/>
            </a:rPr>
            <a:t>Erdőfenn-tartási</a:t>
          </a:r>
          <a:r>
            <a:rPr lang="hu-HU" sz="1000" kern="1200" dirty="0" smtClean="0">
              <a:latin typeface="Times New Roman" pitchFamily="18" charset="0"/>
              <a:cs typeface="Times New Roman" pitchFamily="18" charset="0"/>
            </a:rPr>
            <a:t> járulék</a:t>
          </a:r>
          <a:endParaRPr lang="hu-HU" sz="1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235266" y="2610569"/>
        <a:ext cx="742006" cy="922207"/>
      </dsp:txXfrm>
    </dsp:sp>
    <dsp:sp modelId="{B9D70AFE-F9DF-4196-B476-CDDC2BA6D389}">
      <dsp:nvSpPr>
        <dsp:cNvPr id="0" name=""/>
        <dsp:cNvSpPr/>
      </dsp:nvSpPr>
      <dsp:spPr>
        <a:xfrm>
          <a:off x="5087932" y="2504288"/>
          <a:ext cx="788176" cy="5004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A8636FC-20D3-442C-ACB4-FAFEF8FF8308}">
      <dsp:nvSpPr>
        <dsp:cNvPr id="0" name=""/>
        <dsp:cNvSpPr/>
      </dsp:nvSpPr>
      <dsp:spPr>
        <a:xfrm>
          <a:off x="5175508" y="2587484"/>
          <a:ext cx="788176" cy="5004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smtClean="0">
              <a:latin typeface="Times New Roman" pitchFamily="18" charset="0"/>
              <a:cs typeface="Times New Roman" pitchFamily="18" charset="0"/>
            </a:rPr>
            <a:t>Vadvédelmi hozzájárulás</a:t>
          </a:r>
          <a:endParaRPr lang="hu-HU" sz="1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190167" y="2602143"/>
        <a:ext cx="758858" cy="471174"/>
      </dsp:txXfrm>
    </dsp:sp>
    <dsp:sp modelId="{53C8D906-F8E1-42F6-9BCB-3DABFC3F26FB}">
      <dsp:nvSpPr>
        <dsp:cNvPr id="0" name=""/>
        <dsp:cNvSpPr/>
      </dsp:nvSpPr>
      <dsp:spPr>
        <a:xfrm>
          <a:off x="6051259" y="2504288"/>
          <a:ext cx="788176" cy="5004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B5106BF-C45B-4235-B9B2-69319E9B0DF9}">
      <dsp:nvSpPr>
        <dsp:cNvPr id="0" name=""/>
        <dsp:cNvSpPr/>
      </dsp:nvSpPr>
      <dsp:spPr>
        <a:xfrm>
          <a:off x="6138834" y="2587484"/>
          <a:ext cx="788176" cy="5004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smtClean="0">
              <a:latin typeface="Times New Roman" pitchFamily="18" charset="0"/>
              <a:cs typeface="Times New Roman" pitchFamily="18" charset="0"/>
            </a:rPr>
            <a:t>Földvédelmi járulék, </a:t>
          </a:r>
          <a:r>
            <a:rPr lang="hu-HU" sz="1000" kern="1200" dirty="0" err="1" smtClean="0">
              <a:latin typeface="Times New Roman" pitchFamily="18" charset="0"/>
              <a:cs typeface="Times New Roman" pitchFamily="18" charset="0"/>
            </a:rPr>
            <a:t>-bírság</a:t>
          </a:r>
          <a:endParaRPr lang="hu-HU" sz="1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153493" y="2602143"/>
        <a:ext cx="758858" cy="471174"/>
      </dsp:txXfrm>
    </dsp:sp>
    <dsp:sp modelId="{83B7F61D-AE9C-4A03-890C-39DC75EAEC70}">
      <dsp:nvSpPr>
        <dsp:cNvPr id="0" name=""/>
        <dsp:cNvSpPr/>
      </dsp:nvSpPr>
      <dsp:spPr>
        <a:xfrm>
          <a:off x="7014586" y="2504288"/>
          <a:ext cx="788176" cy="9344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C4B8106-91E3-4AC2-A8D1-D412E6549BED}">
      <dsp:nvSpPr>
        <dsp:cNvPr id="0" name=""/>
        <dsp:cNvSpPr/>
      </dsp:nvSpPr>
      <dsp:spPr>
        <a:xfrm>
          <a:off x="7102161" y="2587484"/>
          <a:ext cx="788176" cy="9344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err="1" smtClean="0">
              <a:latin typeface="Times New Roman" pitchFamily="18" charset="0"/>
              <a:cs typeface="Times New Roman" pitchFamily="18" charset="0"/>
            </a:rPr>
            <a:t>Élelmiszer-lánc-felügyeleti</a:t>
          </a:r>
          <a:r>
            <a:rPr lang="hu-HU" sz="1000" kern="1200" dirty="0" smtClean="0">
              <a:latin typeface="Times New Roman" pitchFamily="18" charset="0"/>
              <a:cs typeface="Times New Roman" pitchFamily="18" charset="0"/>
            </a:rPr>
            <a:t> díj</a:t>
          </a:r>
          <a:endParaRPr lang="hu-HU" sz="1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125246" y="2610569"/>
        <a:ext cx="742006" cy="888253"/>
      </dsp:txXfrm>
    </dsp:sp>
    <dsp:sp modelId="{CBC23D11-5B6C-4894-8E38-EA91176945CC}">
      <dsp:nvSpPr>
        <dsp:cNvPr id="0" name=""/>
        <dsp:cNvSpPr/>
      </dsp:nvSpPr>
      <dsp:spPr>
        <a:xfrm>
          <a:off x="7977913" y="2504288"/>
          <a:ext cx="788176" cy="5004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A642C81-DCDC-4117-9A5D-5D3AFEAF1995}">
      <dsp:nvSpPr>
        <dsp:cNvPr id="0" name=""/>
        <dsp:cNvSpPr/>
      </dsp:nvSpPr>
      <dsp:spPr>
        <a:xfrm>
          <a:off x="8065488" y="2587484"/>
          <a:ext cx="788176" cy="5004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smtClean="0">
              <a:latin typeface="Times New Roman" pitchFamily="18" charset="0"/>
              <a:cs typeface="Times New Roman" pitchFamily="18" charset="0"/>
            </a:rPr>
            <a:t>Hulladék-lerakási járulék**</a:t>
          </a:r>
          <a:endParaRPr lang="hu-HU" sz="1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080147" y="2602143"/>
        <a:ext cx="758858" cy="4711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9A755D-BDBB-4405-B012-A85D05770482}">
      <dsp:nvSpPr>
        <dsp:cNvPr id="0" name=""/>
        <dsp:cNvSpPr/>
      </dsp:nvSpPr>
      <dsp:spPr>
        <a:xfrm>
          <a:off x="5574287" y="1773737"/>
          <a:ext cx="2194439" cy="3565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658"/>
              </a:lnTo>
              <a:lnTo>
                <a:pt x="2194439" y="241658"/>
              </a:lnTo>
              <a:lnTo>
                <a:pt x="2194439" y="3565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19E16E-7F4B-4EE7-8DBB-4FFB9EF1BC84}">
      <dsp:nvSpPr>
        <dsp:cNvPr id="0" name=""/>
        <dsp:cNvSpPr/>
      </dsp:nvSpPr>
      <dsp:spPr>
        <a:xfrm>
          <a:off x="5574287" y="1773737"/>
          <a:ext cx="427435" cy="3565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658"/>
              </a:lnTo>
              <a:lnTo>
                <a:pt x="427435" y="241658"/>
              </a:lnTo>
              <a:lnTo>
                <a:pt x="427435" y="3565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B8DFB6-7794-46EF-92F3-575045E9F5D0}">
      <dsp:nvSpPr>
        <dsp:cNvPr id="0" name=""/>
        <dsp:cNvSpPr/>
      </dsp:nvSpPr>
      <dsp:spPr>
        <a:xfrm>
          <a:off x="4486564" y="1773737"/>
          <a:ext cx="1087723" cy="356500"/>
        </a:xfrm>
        <a:custGeom>
          <a:avLst/>
          <a:gdLst/>
          <a:ahLst/>
          <a:cxnLst/>
          <a:rect l="0" t="0" r="0" b="0"/>
          <a:pathLst>
            <a:path>
              <a:moveTo>
                <a:pt x="1087723" y="0"/>
              </a:moveTo>
              <a:lnTo>
                <a:pt x="1087723" y="241658"/>
              </a:lnTo>
              <a:lnTo>
                <a:pt x="0" y="241658"/>
              </a:lnTo>
              <a:lnTo>
                <a:pt x="0" y="3565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5A0BA4-78DE-43FE-AE08-154A28018161}">
      <dsp:nvSpPr>
        <dsp:cNvPr id="0" name=""/>
        <dsp:cNvSpPr/>
      </dsp:nvSpPr>
      <dsp:spPr>
        <a:xfrm>
          <a:off x="4486564" y="4694265"/>
          <a:ext cx="757579" cy="3605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5696"/>
              </a:lnTo>
              <a:lnTo>
                <a:pt x="757579" y="245696"/>
              </a:lnTo>
              <a:lnTo>
                <a:pt x="757579" y="3605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26E551-F6D5-475C-BA8C-6D4CF3FCA4DA}">
      <dsp:nvSpPr>
        <dsp:cNvPr id="0" name=""/>
        <dsp:cNvSpPr/>
      </dsp:nvSpPr>
      <dsp:spPr>
        <a:xfrm>
          <a:off x="3728985" y="4694265"/>
          <a:ext cx="757579" cy="360538"/>
        </a:xfrm>
        <a:custGeom>
          <a:avLst/>
          <a:gdLst/>
          <a:ahLst/>
          <a:cxnLst/>
          <a:rect l="0" t="0" r="0" b="0"/>
          <a:pathLst>
            <a:path>
              <a:moveTo>
                <a:pt x="757579" y="0"/>
              </a:moveTo>
              <a:lnTo>
                <a:pt x="757579" y="245696"/>
              </a:lnTo>
              <a:lnTo>
                <a:pt x="0" y="245696"/>
              </a:lnTo>
              <a:lnTo>
                <a:pt x="0" y="3605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9D720D-23B8-4BB2-87DA-0F9200A2643A}">
      <dsp:nvSpPr>
        <dsp:cNvPr id="0" name=""/>
        <dsp:cNvSpPr/>
      </dsp:nvSpPr>
      <dsp:spPr>
        <a:xfrm>
          <a:off x="2971406" y="3546533"/>
          <a:ext cx="1515158" cy="3605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5696"/>
              </a:lnTo>
              <a:lnTo>
                <a:pt x="1515158" y="245696"/>
              </a:lnTo>
              <a:lnTo>
                <a:pt x="1515158" y="3605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FCCD68-E0F7-4758-AA47-685481089FA4}">
      <dsp:nvSpPr>
        <dsp:cNvPr id="0" name=""/>
        <dsp:cNvSpPr/>
      </dsp:nvSpPr>
      <dsp:spPr>
        <a:xfrm>
          <a:off x="2925686" y="3546533"/>
          <a:ext cx="91440" cy="3605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05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21574F-D4C7-44D0-A794-F3EB96111112}">
      <dsp:nvSpPr>
        <dsp:cNvPr id="0" name=""/>
        <dsp:cNvSpPr/>
      </dsp:nvSpPr>
      <dsp:spPr>
        <a:xfrm>
          <a:off x="1456247" y="4694265"/>
          <a:ext cx="757579" cy="3605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5696"/>
              </a:lnTo>
              <a:lnTo>
                <a:pt x="757579" y="245696"/>
              </a:lnTo>
              <a:lnTo>
                <a:pt x="757579" y="3605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F0E40C-1C3B-4670-A9C4-B02C2690B4D7}">
      <dsp:nvSpPr>
        <dsp:cNvPr id="0" name=""/>
        <dsp:cNvSpPr/>
      </dsp:nvSpPr>
      <dsp:spPr>
        <a:xfrm>
          <a:off x="698668" y="4694265"/>
          <a:ext cx="757579" cy="360538"/>
        </a:xfrm>
        <a:custGeom>
          <a:avLst/>
          <a:gdLst/>
          <a:ahLst/>
          <a:cxnLst/>
          <a:rect l="0" t="0" r="0" b="0"/>
          <a:pathLst>
            <a:path>
              <a:moveTo>
                <a:pt x="757579" y="0"/>
              </a:moveTo>
              <a:lnTo>
                <a:pt x="757579" y="245696"/>
              </a:lnTo>
              <a:lnTo>
                <a:pt x="0" y="245696"/>
              </a:lnTo>
              <a:lnTo>
                <a:pt x="0" y="3605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05B37C-B84A-49FB-A66C-42B758581B62}">
      <dsp:nvSpPr>
        <dsp:cNvPr id="0" name=""/>
        <dsp:cNvSpPr/>
      </dsp:nvSpPr>
      <dsp:spPr>
        <a:xfrm>
          <a:off x="1456247" y="3546533"/>
          <a:ext cx="1515158" cy="360538"/>
        </a:xfrm>
        <a:custGeom>
          <a:avLst/>
          <a:gdLst/>
          <a:ahLst/>
          <a:cxnLst/>
          <a:rect l="0" t="0" r="0" b="0"/>
          <a:pathLst>
            <a:path>
              <a:moveTo>
                <a:pt x="1515158" y="0"/>
              </a:moveTo>
              <a:lnTo>
                <a:pt x="1515158" y="245696"/>
              </a:lnTo>
              <a:lnTo>
                <a:pt x="0" y="245696"/>
              </a:lnTo>
              <a:lnTo>
                <a:pt x="0" y="3605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4DA6A0-6B45-4170-9A67-CD29DE2F4665}">
      <dsp:nvSpPr>
        <dsp:cNvPr id="0" name=""/>
        <dsp:cNvSpPr/>
      </dsp:nvSpPr>
      <dsp:spPr>
        <a:xfrm>
          <a:off x="2971406" y="1773737"/>
          <a:ext cx="2602881" cy="356500"/>
        </a:xfrm>
        <a:custGeom>
          <a:avLst/>
          <a:gdLst/>
          <a:ahLst/>
          <a:cxnLst/>
          <a:rect l="0" t="0" r="0" b="0"/>
          <a:pathLst>
            <a:path>
              <a:moveTo>
                <a:pt x="2602881" y="0"/>
              </a:moveTo>
              <a:lnTo>
                <a:pt x="2602881" y="241658"/>
              </a:lnTo>
              <a:lnTo>
                <a:pt x="0" y="241658"/>
              </a:lnTo>
              <a:lnTo>
                <a:pt x="0" y="3565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7B673E-C1EE-4692-B15C-AA5951AB0E74}">
      <dsp:nvSpPr>
        <dsp:cNvPr id="0" name=""/>
        <dsp:cNvSpPr/>
      </dsp:nvSpPr>
      <dsp:spPr>
        <a:xfrm>
          <a:off x="4666820" y="7849"/>
          <a:ext cx="1814933" cy="17658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736923C-37B3-4DD4-86F3-D09F6348C9E9}">
      <dsp:nvSpPr>
        <dsp:cNvPr id="0" name=""/>
        <dsp:cNvSpPr/>
      </dsp:nvSpPr>
      <dsp:spPr>
        <a:xfrm>
          <a:off x="4804562" y="138704"/>
          <a:ext cx="1814933" cy="17658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Helyi adók, illetve részben vagy egészben a helyi önkormányzatoknál maradó központi elvonások</a:t>
          </a:r>
          <a:endParaRPr lang="hu-HU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4856283" y="190425"/>
        <a:ext cx="1711491" cy="1662445"/>
      </dsp:txXfrm>
    </dsp:sp>
    <dsp:sp modelId="{62EC0D6D-1696-4551-AEC3-CA4F7DC1858E}">
      <dsp:nvSpPr>
        <dsp:cNvPr id="0" name=""/>
        <dsp:cNvSpPr/>
      </dsp:nvSpPr>
      <dsp:spPr>
        <a:xfrm>
          <a:off x="2351568" y="2130238"/>
          <a:ext cx="1239675" cy="14162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A7B0462-9D37-437C-99A9-47FA3D061E35}">
      <dsp:nvSpPr>
        <dsp:cNvPr id="0" name=""/>
        <dsp:cNvSpPr/>
      </dsp:nvSpPr>
      <dsp:spPr>
        <a:xfrm>
          <a:off x="2489310" y="2261092"/>
          <a:ext cx="1239675" cy="14162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smtClean="0">
              <a:latin typeface="Times New Roman" pitchFamily="18" charset="0"/>
              <a:cs typeface="Times New Roman" pitchFamily="18" charset="0"/>
            </a:rPr>
            <a:t>Helyi </a:t>
          </a:r>
          <a:r>
            <a:rPr lang="hu-HU" sz="1200" kern="1200" dirty="0" smtClean="0">
              <a:latin typeface="Times New Roman" pitchFamily="18" charset="0"/>
              <a:cs typeface="Times New Roman" pitchFamily="18" charset="0"/>
            </a:rPr>
            <a:t>adók</a:t>
          </a:r>
          <a:endParaRPr lang="hu-H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525619" y="2297401"/>
        <a:ext cx="1167057" cy="1343677"/>
      </dsp:txXfrm>
    </dsp:sp>
    <dsp:sp modelId="{067D4B27-5984-4FCF-A96E-DC0A91A528CB}">
      <dsp:nvSpPr>
        <dsp:cNvPr id="0" name=""/>
        <dsp:cNvSpPr/>
      </dsp:nvSpPr>
      <dsp:spPr>
        <a:xfrm>
          <a:off x="836410" y="3907072"/>
          <a:ext cx="1239675" cy="7871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BCB13BE-9BF6-4C3C-A621-13D4381CDEFE}">
      <dsp:nvSpPr>
        <dsp:cNvPr id="0" name=""/>
        <dsp:cNvSpPr/>
      </dsp:nvSpPr>
      <dsp:spPr>
        <a:xfrm>
          <a:off x="974151" y="4037926"/>
          <a:ext cx="1239675" cy="7871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smtClean="0">
              <a:latin typeface="Times New Roman" pitchFamily="18" charset="0"/>
              <a:cs typeface="Times New Roman" pitchFamily="18" charset="0"/>
            </a:rPr>
            <a:t>Vagyoni típusú adók</a:t>
          </a:r>
          <a:endParaRPr lang="hu-HU" sz="1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997207" y="4060982"/>
        <a:ext cx="1193563" cy="741081"/>
      </dsp:txXfrm>
    </dsp:sp>
    <dsp:sp modelId="{7870594E-2892-40ED-935F-15C661515C73}">
      <dsp:nvSpPr>
        <dsp:cNvPr id="0" name=""/>
        <dsp:cNvSpPr/>
      </dsp:nvSpPr>
      <dsp:spPr>
        <a:xfrm>
          <a:off x="78831" y="5054804"/>
          <a:ext cx="1239675" cy="7871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244D4B7-13F3-4345-9618-2C26E23999E3}">
      <dsp:nvSpPr>
        <dsp:cNvPr id="0" name=""/>
        <dsp:cNvSpPr/>
      </dsp:nvSpPr>
      <dsp:spPr>
        <a:xfrm>
          <a:off x="216572" y="5185659"/>
          <a:ext cx="1239675" cy="7871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smtClean="0">
              <a:latin typeface="Times New Roman" pitchFamily="18" charset="0"/>
              <a:cs typeface="Times New Roman" pitchFamily="18" charset="0"/>
            </a:rPr>
            <a:t>Építményadó</a:t>
          </a:r>
          <a:endParaRPr lang="hu-HU" sz="1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39628" y="5208715"/>
        <a:ext cx="1193563" cy="741081"/>
      </dsp:txXfrm>
    </dsp:sp>
    <dsp:sp modelId="{7C3C0F8F-2A0F-466D-8B92-29082B5907B4}">
      <dsp:nvSpPr>
        <dsp:cNvPr id="0" name=""/>
        <dsp:cNvSpPr/>
      </dsp:nvSpPr>
      <dsp:spPr>
        <a:xfrm>
          <a:off x="1593989" y="5054804"/>
          <a:ext cx="1239675" cy="7871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019A51A-75C6-471F-B473-A9ABBE7B305E}">
      <dsp:nvSpPr>
        <dsp:cNvPr id="0" name=""/>
        <dsp:cNvSpPr/>
      </dsp:nvSpPr>
      <dsp:spPr>
        <a:xfrm>
          <a:off x="1731731" y="5185659"/>
          <a:ext cx="1239675" cy="7871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smtClean="0">
              <a:latin typeface="Times New Roman" pitchFamily="18" charset="0"/>
              <a:cs typeface="Times New Roman" pitchFamily="18" charset="0"/>
            </a:rPr>
            <a:t>Telekadó</a:t>
          </a:r>
          <a:endParaRPr lang="hu-HU" sz="1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754787" y="5208715"/>
        <a:ext cx="1193563" cy="741081"/>
      </dsp:txXfrm>
    </dsp:sp>
    <dsp:sp modelId="{AC25B3F0-CB4B-4007-B3DB-5CEC7E82B978}">
      <dsp:nvSpPr>
        <dsp:cNvPr id="0" name=""/>
        <dsp:cNvSpPr/>
      </dsp:nvSpPr>
      <dsp:spPr>
        <a:xfrm>
          <a:off x="2351568" y="3907072"/>
          <a:ext cx="1239675" cy="7871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A85D36C-3550-4D36-9B34-770840104204}">
      <dsp:nvSpPr>
        <dsp:cNvPr id="0" name=""/>
        <dsp:cNvSpPr/>
      </dsp:nvSpPr>
      <dsp:spPr>
        <a:xfrm>
          <a:off x="2489310" y="4037926"/>
          <a:ext cx="1239675" cy="7871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smtClean="0">
              <a:latin typeface="Times New Roman" pitchFamily="18" charset="0"/>
              <a:cs typeface="Times New Roman" pitchFamily="18" charset="0"/>
            </a:rPr>
            <a:t>Helyi iparűzési adó</a:t>
          </a:r>
          <a:endParaRPr lang="hu-HU" sz="1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512366" y="4060982"/>
        <a:ext cx="1193563" cy="741081"/>
      </dsp:txXfrm>
    </dsp:sp>
    <dsp:sp modelId="{48D34CCB-53EF-4D5E-BEFF-A1BAC9C3AB61}">
      <dsp:nvSpPr>
        <dsp:cNvPr id="0" name=""/>
        <dsp:cNvSpPr/>
      </dsp:nvSpPr>
      <dsp:spPr>
        <a:xfrm>
          <a:off x="3866727" y="3907072"/>
          <a:ext cx="1239675" cy="7871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113A12D-D5B9-4EEE-BA8B-BF765134B4B5}">
      <dsp:nvSpPr>
        <dsp:cNvPr id="0" name=""/>
        <dsp:cNvSpPr/>
      </dsp:nvSpPr>
      <dsp:spPr>
        <a:xfrm>
          <a:off x="4004468" y="4037926"/>
          <a:ext cx="1239675" cy="7871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smtClean="0">
              <a:latin typeface="Times New Roman" pitchFamily="18" charset="0"/>
              <a:cs typeface="Times New Roman" pitchFamily="18" charset="0"/>
            </a:rPr>
            <a:t>Kommunális jellegű helyi adók</a:t>
          </a:r>
          <a:endParaRPr lang="hu-HU" sz="1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27524" y="4060982"/>
        <a:ext cx="1193563" cy="741081"/>
      </dsp:txXfrm>
    </dsp:sp>
    <dsp:sp modelId="{F0670DAC-B399-4235-AC55-D41B5A2637D3}">
      <dsp:nvSpPr>
        <dsp:cNvPr id="0" name=""/>
        <dsp:cNvSpPr/>
      </dsp:nvSpPr>
      <dsp:spPr>
        <a:xfrm>
          <a:off x="3109147" y="5054804"/>
          <a:ext cx="1239675" cy="7871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BB83ECB-4DFE-4626-BC27-83F38F3A15F0}">
      <dsp:nvSpPr>
        <dsp:cNvPr id="0" name=""/>
        <dsp:cNvSpPr/>
      </dsp:nvSpPr>
      <dsp:spPr>
        <a:xfrm>
          <a:off x="3246889" y="5185659"/>
          <a:ext cx="1239675" cy="7871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smtClean="0">
              <a:latin typeface="Times New Roman" pitchFamily="18" charset="0"/>
              <a:cs typeface="Times New Roman" pitchFamily="18" charset="0"/>
            </a:rPr>
            <a:t>Magánszemélyek kommunális adója</a:t>
          </a:r>
          <a:endParaRPr lang="hu-HU" sz="1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69945" y="5208715"/>
        <a:ext cx="1193563" cy="741081"/>
      </dsp:txXfrm>
    </dsp:sp>
    <dsp:sp modelId="{4555B2D0-F280-4CAA-9077-11E21FC7D34E}">
      <dsp:nvSpPr>
        <dsp:cNvPr id="0" name=""/>
        <dsp:cNvSpPr/>
      </dsp:nvSpPr>
      <dsp:spPr>
        <a:xfrm>
          <a:off x="4624306" y="5054804"/>
          <a:ext cx="1239675" cy="7871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F77170A-E19D-43B2-8297-28D64632CF9C}">
      <dsp:nvSpPr>
        <dsp:cNvPr id="0" name=""/>
        <dsp:cNvSpPr/>
      </dsp:nvSpPr>
      <dsp:spPr>
        <a:xfrm>
          <a:off x="4762047" y="5185659"/>
          <a:ext cx="1239675" cy="7871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smtClean="0">
              <a:latin typeface="Times New Roman" pitchFamily="18" charset="0"/>
              <a:cs typeface="Times New Roman" pitchFamily="18" charset="0"/>
            </a:rPr>
            <a:t>Idegenforgalmi adó</a:t>
          </a:r>
          <a:endParaRPr lang="hu-HU" sz="1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785103" y="5208715"/>
        <a:ext cx="1193563" cy="741081"/>
      </dsp:txXfrm>
    </dsp:sp>
    <dsp:sp modelId="{F5B0352E-DCDD-47A3-9E11-0824A1467531}">
      <dsp:nvSpPr>
        <dsp:cNvPr id="0" name=""/>
        <dsp:cNvSpPr/>
      </dsp:nvSpPr>
      <dsp:spPr>
        <a:xfrm>
          <a:off x="3866727" y="2130238"/>
          <a:ext cx="1239675" cy="7871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D23AE42-2E2E-4ADA-ADDB-0732D5A37A54}">
      <dsp:nvSpPr>
        <dsp:cNvPr id="0" name=""/>
        <dsp:cNvSpPr/>
      </dsp:nvSpPr>
      <dsp:spPr>
        <a:xfrm>
          <a:off x="4004468" y="2261092"/>
          <a:ext cx="1239675" cy="7871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dirty="0" smtClean="0">
              <a:latin typeface="Times New Roman" pitchFamily="18" charset="0"/>
              <a:cs typeface="Times New Roman" pitchFamily="18" charset="0"/>
            </a:rPr>
            <a:t>Gépjárműadó (44,1 </a:t>
          </a:r>
          <a:r>
            <a:rPr lang="hu-HU" sz="1200" kern="1200" dirty="0" err="1" smtClean="0">
              <a:latin typeface="Times New Roman" pitchFamily="18" charset="0"/>
              <a:cs typeface="Times New Roman" pitchFamily="18" charset="0"/>
            </a:rPr>
            <a:t>mrd</a:t>
          </a:r>
          <a:r>
            <a:rPr lang="hu-HU" sz="1200" kern="1200" dirty="0" smtClean="0">
              <a:latin typeface="Times New Roman" pitchFamily="18" charset="0"/>
              <a:cs typeface="Times New Roman" pitchFamily="18" charset="0"/>
            </a:rPr>
            <a:t>)</a:t>
          </a:r>
          <a:endParaRPr lang="hu-H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27524" y="2284148"/>
        <a:ext cx="1193563" cy="741081"/>
      </dsp:txXfrm>
    </dsp:sp>
    <dsp:sp modelId="{B9D70AFE-F9DF-4196-B476-CDDC2BA6D389}">
      <dsp:nvSpPr>
        <dsp:cNvPr id="0" name=""/>
        <dsp:cNvSpPr/>
      </dsp:nvSpPr>
      <dsp:spPr>
        <a:xfrm>
          <a:off x="5381885" y="2130238"/>
          <a:ext cx="1239675" cy="7871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A8636FC-20D3-442C-ACB4-FAFEF8FF8308}">
      <dsp:nvSpPr>
        <dsp:cNvPr id="0" name=""/>
        <dsp:cNvSpPr/>
      </dsp:nvSpPr>
      <dsp:spPr>
        <a:xfrm>
          <a:off x="5519627" y="2261092"/>
          <a:ext cx="1239675" cy="7871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dirty="0" err="1" smtClean="0">
              <a:latin typeface="Times New Roman" pitchFamily="18" charset="0"/>
              <a:cs typeface="Times New Roman" pitchFamily="18" charset="0"/>
            </a:rPr>
            <a:t>Ebrendészeti</a:t>
          </a:r>
          <a:r>
            <a:rPr lang="hu-HU" sz="1200" kern="1200" dirty="0" smtClean="0">
              <a:latin typeface="Times New Roman" pitchFamily="18" charset="0"/>
              <a:cs typeface="Times New Roman" pitchFamily="18" charset="0"/>
            </a:rPr>
            <a:t> hozzájárulás</a:t>
          </a:r>
          <a:endParaRPr lang="hu-H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542683" y="2284148"/>
        <a:ext cx="1193563" cy="741081"/>
      </dsp:txXfrm>
    </dsp:sp>
    <dsp:sp modelId="{53C8D906-F8E1-42F6-9BCB-3DABFC3F26FB}">
      <dsp:nvSpPr>
        <dsp:cNvPr id="0" name=""/>
        <dsp:cNvSpPr/>
      </dsp:nvSpPr>
      <dsp:spPr>
        <a:xfrm>
          <a:off x="6897043" y="2130238"/>
          <a:ext cx="1743367" cy="7871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B5106BF-C45B-4235-B9B2-69319E9B0DF9}">
      <dsp:nvSpPr>
        <dsp:cNvPr id="0" name=""/>
        <dsp:cNvSpPr/>
      </dsp:nvSpPr>
      <dsp:spPr>
        <a:xfrm>
          <a:off x="7034785" y="2261092"/>
          <a:ext cx="1743367" cy="7871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dirty="0" smtClean="0">
              <a:latin typeface="Times New Roman" pitchFamily="18" charset="0"/>
              <a:cs typeface="Times New Roman" pitchFamily="18" charset="0"/>
            </a:rPr>
            <a:t>Szennyvízelhelyezéshez kapcsolódó talajterhelési díj</a:t>
          </a:r>
          <a:endParaRPr lang="hu-H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057841" y="2284148"/>
        <a:ext cx="1697255" cy="74108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C4276B-8657-476F-9EAC-90F9D632E267}">
      <dsp:nvSpPr>
        <dsp:cNvPr id="0" name=""/>
        <dsp:cNvSpPr/>
      </dsp:nvSpPr>
      <dsp:spPr>
        <a:xfrm>
          <a:off x="4448234" y="2605074"/>
          <a:ext cx="3085607" cy="7465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6078"/>
              </a:lnTo>
              <a:lnTo>
                <a:pt x="3085607" y="506078"/>
              </a:lnTo>
              <a:lnTo>
                <a:pt x="3085607" y="7465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A82B94-30A8-448E-9FBC-31E04C19D002}">
      <dsp:nvSpPr>
        <dsp:cNvPr id="0" name=""/>
        <dsp:cNvSpPr/>
      </dsp:nvSpPr>
      <dsp:spPr>
        <a:xfrm>
          <a:off x="4448234" y="2605074"/>
          <a:ext cx="166307" cy="6275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7071"/>
              </a:lnTo>
              <a:lnTo>
                <a:pt x="166307" y="387071"/>
              </a:lnTo>
              <a:lnTo>
                <a:pt x="166307" y="62757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4DA6A0-6B45-4170-9A67-CD29DE2F4665}">
      <dsp:nvSpPr>
        <dsp:cNvPr id="0" name=""/>
        <dsp:cNvSpPr/>
      </dsp:nvSpPr>
      <dsp:spPr>
        <a:xfrm>
          <a:off x="1302110" y="2605074"/>
          <a:ext cx="3146123" cy="746580"/>
        </a:xfrm>
        <a:custGeom>
          <a:avLst/>
          <a:gdLst/>
          <a:ahLst/>
          <a:cxnLst/>
          <a:rect l="0" t="0" r="0" b="0"/>
          <a:pathLst>
            <a:path>
              <a:moveTo>
                <a:pt x="3146123" y="0"/>
              </a:moveTo>
              <a:lnTo>
                <a:pt x="3146123" y="506078"/>
              </a:lnTo>
              <a:lnTo>
                <a:pt x="0" y="506078"/>
              </a:lnTo>
              <a:lnTo>
                <a:pt x="0" y="7465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7B673E-C1EE-4692-B15C-AA5951AB0E74}">
      <dsp:nvSpPr>
        <dsp:cNvPr id="0" name=""/>
        <dsp:cNvSpPr/>
      </dsp:nvSpPr>
      <dsp:spPr>
        <a:xfrm>
          <a:off x="2547824" y="1042956"/>
          <a:ext cx="3800819" cy="15621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736923C-37B3-4DD4-86F3-D09F6348C9E9}">
      <dsp:nvSpPr>
        <dsp:cNvPr id="0" name=""/>
        <dsp:cNvSpPr/>
      </dsp:nvSpPr>
      <dsp:spPr>
        <a:xfrm>
          <a:off x="2836281" y="1316991"/>
          <a:ext cx="3800819" cy="15621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Vámhatóság által kezelt elvonások</a:t>
          </a:r>
          <a:endParaRPr lang="hu-HU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2882034" y="1362744"/>
        <a:ext cx="3709313" cy="1470612"/>
      </dsp:txXfrm>
    </dsp:sp>
    <dsp:sp modelId="{62EC0D6D-1696-4551-AEC3-CA4F7DC1858E}">
      <dsp:nvSpPr>
        <dsp:cNvPr id="0" name=""/>
        <dsp:cNvSpPr/>
      </dsp:nvSpPr>
      <dsp:spPr>
        <a:xfrm>
          <a:off x="4052" y="3351654"/>
          <a:ext cx="2596116" cy="10613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A7B0462-9D37-437C-99A9-47FA3D061E35}">
      <dsp:nvSpPr>
        <dsp:cNvPr id="0" name=""/>
        <dsp:cNvSpPr/>
      </dsp:nvSpPr>
      <dsp:spPr>
        <a:xfrm>
          <a:off x="292509" y="3625689"/>
          <a:ext cx="2596116" cy="10613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b="1" kern="1200" dirty="0" smtClean="0">
              <a:latin typeface="Times New Roman" pitchFamily="18" charset="0"/>
              <a:cs typeface="Times New Roman" pitchFamily="18" charset="0"/>
            </a:rPr>
            <a:t>Regisztrációs adó (14,0 </a:t>
          </a:r>
          <a:r>
            <a:rPr lang="hu-HU" sz="2000" b="1" kern="1200" dirty="0" err="1" smtClean="0">
              <a:latin typeface="Times New Roman" pitchFamily="18" charset="0"/>
              <a:cs typeface="Times New Roman" pitchFamily="18" charset="0"/>
            </a:rPr>
            <a:t>mrd</a:t>
          </a:r>
          <a:r>
            <a:rPr lang="hu-HU" sz="2000" b="1" kern="1200" dirty="0" smtClean="0">
              <a:latin typeface="Times New Roman" pitchFamily="18" charset="0"/>
              <a:cs typeface="Times New Roman" pitchFamily="18" charset="0"/>
            </a:rPr>
            <a:t>)</a:t>
          </a:r>
          <a:endParaRPr lang="hu-H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3594" y="3656774"/>
        <a:ext cx="2533946" cy="999139"/>
      </dsp:txXfrm>
    </dsp:sp>
    <dsp:sp modelId="{B6F7BD3C-6B7C-4393-81B0-6498402A45CB}">
      <dsp:nvSpPr>
        <dsp:cNvPr id="0" name=""/>
        <dsp:cNvSpPr/>
      </dsp:nvSpPr>
      <dsp:spPr>
        <a:xfrm>
          <a:off x="3239936" y="3232647"/>
          <a:ext cx="2749209" cy="10307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8DA6C7A-7478-47DC-BC39-A8F060165519}">
      <dsp:nvSpPr>
        <dsp:cNvPr id="0" name=""/>
        <dsp:cNvSpPr/>
      </dsp:nvSpPr>
      <dsp:spPr>
        <a:xfrm>
          <a:off x="3528393" y="3506681"/>
          <a:ext cx="2749209" cy="10307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b="1" kern="1200" dirty="0" smtClean="0">
              <a:latin typeface="Times New Roman" pitchFamily="18" charset="0"/>
              <a:cs typeface="Times New Roman" pitchFamily="18" charset="0"/>
            </a:rPr>
            <a:t>Jövedéki adó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b="1" kern="1200" dirty="0" smtClean="0">
              <a:latin typeface="Times New Roman" pitchFamily="18" charset="0"/>
              <a:cs typeface="Times New Roman" pitchFamily="18" charset="0"/>
            </a:rPr>
            <a:t>(947,1 </a:t>
          </a:r>
          <a:r>
            <a:rPr lang="hu-HU" sz="2000" b="1" kern="1200" dirty="0" err="1" smtClean="0">
              <a:latin typeface="Times New Roman" pitchFamily="18" charset="0"/>
              <a:cs typeface="Times New Roman" pitchFamily="18" charset="0"/>
            </a:rPr>
            <a:t>mrd</a:t>
          </a:r>
          <a:r>
            <a:rPr lang="hu-HU" sz="2000" b="1" kern="1200" dirty="0" smtClean="0">
              <a:latin typeface="Times New Roman" pitchFamily="18" charset="0"/>
              <a:cs typeface="Times New Roman" pitchFamily="18" charset="0"/>
            </a:rPr>
            <a:t>)</a:t>
          </a:r>
          <a:endParaRPr lang="hu-H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558582" y="3536870"/>
        <a:ext cx="2688831" cy="970351"/>
      </dsp:txXfrm>
    </dsp:sp>
    <dsp:sp modelId="{89EB1A27-736B-4FCA-82EC-5285F48F6006}">
      <dsp:nvSpPr>
        <dsp:cNvPr id="0" name=""/>
        <dsp:cNvSpPr/>
      </dsp:nvSpPr>
      <dsp:spPr>
        <a:xfrm>
          <a:off x="6503209" y="3351654"/>
          <a:ext cx="2061264" cy="9360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27ADFFD-99A5-4FDB-9C4F-BA3221DC36FF}">
      <dsp:nvSpPr>
        <dsp:cNvPr id="0" name=""/>
        <dsp:cNvSpPr/>
      </dsp:nvSpPr>
      <dsp:spPr>
        <a:xfrm>
          <a:off x="6791666" y="3625689"/>
          <a:ext cx="2061264" cy="9360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b="1" kern="1200" dirty="0" smtClean="0">
              <a:latin typeface="Times New Roman" pitchFamily="18" charset="0"/>
              <a:cs typeface="Times New Roman" pitchFamily="18" charset="0"/>
            </a:rPr>
            <a:t>Vámok</a:t>
          </a:r>
          <a:endParaRPr lang="hu-H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6819081" y="3653104"/>
        <a:ext cx="2006434" cy="88117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9F5ACE-EC74-4586-B532-177AC3418FE0}" type="datetimeFigureOut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39523D-1968-4711-A5BB-4CF3456FBA6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27204877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7EB8EA-1B8F-4416-B3CB-8D41E4653FB9}" type="datetimeFigureOut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096C6D-6434-407B-AB03-F1CC9035EAD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8979173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096C6D-6434-407B-AB03-F1CC9035EAD2}" type="slidenum">
              <a:rPr lang="hu-HU" smtClean="0"/>
              <a:pPr/>
              <a:t>1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0E532B6-3522-4E0E-97BB-2C993D164B34}" type="datetime1">
              <a:rPr lang="hu-HU" smtClean="0"/>
              <a:pPr/>
              <a:t>2013.02.05.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1214909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E01A6-0C34-4016-82DA-129C275D4CB2}" type="slidenum">
              <a:rPr lang="hu-HU" smtClean="0"/>
              <a:pPr/>
              <a:t>10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AA10DC9-6840-482A-B2C3-FDA3FF84CA64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8967916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defTabSz="915406">
              <a:defRPr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E01A6-0C34-4016-82DA-129C275D4CB2}" type="slidenum">
              <a:rPr lang="hu-HU" smtClean="0"/>
              <a:pPr/>
              <a:t>11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1C8CAE23-3E74-4177-9011-CFBB79E243A4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6381960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defTabSz="915406">
              <a:defRPr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E01A6-0C34-4016-82DA-129C275D4CB2}" type="slidenum">
              <a:rPr lang="hu-HU" smtClean="0"/>
              <a:pPr/>
              <a:t>12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FB677BF-1737-4F6D-AA27-1422FB1ACA30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6381960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defTabSz="915406">
              <a:defRPr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E01A6-0C34-4016-82DA-129C275D4CB2}" type="slidenum">
              <a:rPr lang="hu-HU" smtClean="0"/>
              <a:pPr/>
              <a:t>13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13F5BB82-4D82-4B5B-B722-FC62E45661BC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6381960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defTabSz="915406">
              <a:defRPr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E01A6-0C34-4016-82DA-129C275D4CB2}" type="slidenum">
              <a:rPr lang="hu-HU" smtClean="0"/>
              <a:pPr/>
              <a:t>14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F701B15-B731-466D-B11E-914D3B7F4FAD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6381960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defTabSz="915406">
              <a:defRPr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E01A6-0C34-4016-82DA-129C275D4CB2}" type="slidenum">
              <a:rPr lang="hu-HU" smtClean="0"/>
              <a:pPr/>
              <a:t>15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E7A6B7D-4BC8-4C0C-A270-E35FA6EAF9AD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6381960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E01A6-0C34-4016-82DA-129C275D4CB2}" type="slidenum">
              <a:rPr lang="hu-HU" smtClean="0"/>
              <a:pPr/>
              <a:t>16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2CFA1445-E8C5-4F9C-AEDC-FD65811D0254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2323189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E01A6-0C34-4016-82DA-129C275D4CB2}" type="slidenum">
              <a:rPr lang="hu-HU" smtClean="0"/>
              <a:pPr/>
              <a:t>17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597B1A8E-9AA5-45B8-B6C0-E531BB8C049C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621965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E01A6-0C34-4016-82DA-129C275D4CB2}" type="slidenum">
              <a:rPr lang="hu-HU" smtClean="0"/>
              <a:pPr/>
              <a:t>18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ED84D9C-E801-4A69-8DFB-97B186006620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4739152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sz="11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E01A6-0C34-4016-82DA-129C275D4CB2}" type="slidenum">
              <a:rPr lang="hu-HU" smtClean="0"/>
              <a:pPr/>
              <a:t>19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F7C51133-1029-42B4-B50D-2A3686218FDF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473915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E01A6-0C34-4016-82DA-129C275D4CB2}" type="slidenum">
              <a:rPr lang="hu-HU" smtClean="0"/>
              <a:pPr/>
              <a:t>2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5BF3F2B0-E8CF-43DB-83E3-919ACEE5C074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6268729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baseline="0" dirty="0" smtClean="0"/>
          </a:p>
          <a:p>
            <a:pPr algn="just"/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E01A6-0C34-4016-82DA-129C275D4CB2}" type="slidenum">
              <a:rPr lang="hu-HU" smtClean="0"/>
              <a:pPr/>
              <a:t>20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405FB51-CA45-4373-959C-40C38A2851F1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5398170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Élőfej hely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AC907165-B413-42A5-9351-75D9C9A2E034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3C8E01A6-0C34-4016-82DA-129C275D4CB2}" type="slidenum">
              <a:rPr lang="hu-HU" smtClean="0"/>
              <a:pPr/>
              <a:t>21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3476081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Élőfej hely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BF7C7C5-EADA-4D78-BCC7-126A036C9EC8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3C8E01A6-0C34-4016-82DA-129C275D4CB2}" type="slidenum">
              <a:rPr lang="hu-HU" smtClean="0"/>
              <a:pPr/>
              <a:t>22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51788696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E01A6-0C34-4016-82DA-129C275D4CB2}" type="slidenum">
              <a:rPr lang="hu-HU" smtClean="0"/>
              <a:pPr/>
              <a:t>23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FC6090B-8DFB-433F-8D40-8F900D255B02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59881861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E01A6-0C34-4016-82DA-129C275D4CB2}" type="slidenum">
              <a:rPr lang="hu-HU" smtClean="0"/>
              <a:pPr/>
              <a:t>24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178434AF-66A2-4850-A4A9-6AC9946603F3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82705501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baseline="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E01A6-0C34-4016-82DA-129C275D4CB2}" type="slidenum">
              <a:rPr lang="hu-HU" smtClean="0"/>
              <a:pPr/>
              <a:t>25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6F8EA5F-EDE5-4BEC-8E30-0BF3369461A2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0160777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2F77C8-5BF0-4540-A2D2-8D0382F081B2}" type="slidenum">
              <a:rPr lang="hu-HU" smtClean="0"/>
              <a:pPr/>
              <a:t>26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9C334E10-A697-4736-9494-FD3475001F05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79104093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2F77C8-5BF0-4540-A2D2-8D0382F081B2}" type="slidenum">
              <a:rPr lang="hu-HU" smtClean="0"/>
              <a:pPr/>
              <a:t>27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92DE12BC-9D49-4FA9-8402-9FA6F45F4DC6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79104093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sz="11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2F77C8-5BF0-4540-A2D2-8D0382F081B2}" type="slidenum">
              <a:rPr lang="hu-HU" smtClean="0"/>
              <a:pPr/>
              <a:t>28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D01057B-6644-4BAC-BA48-C03E020C72B2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79104093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2F77C8-5BF0-4540-A2D2-8D0382F081B2}" type="slidenum">
              <a:rPr lang="hu-HU" smtClean="0"/>
              <a:pPr/>
              <a:t>29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FB2FCD21-3E94-4CCB-8ABE-987DE834F2DE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7910409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>
          <a:xfrm>
            <a:off x="668418" y="4305273"/>
            <a:ext cx="5487040" cy="4114801"/>
          </a:xfrm>
        </p:spPr>
        <p:txBody>
          <a:bodyPr/>
          <a:lstStyle/>
          <a:p>
            <a:pPr marL="0" marR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b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B2A0A4-BC68-4144-B2FF-BBC4D7B1C65B}" type="slidenum">
              <a:rPr lang="hu-HU" smtClean="0"/>
              <a:pPr/>
              <a:t>3</a:t>
            </a:fld>
            <a:endParaRPr lang="hu-HU" dirty="0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714AB1D-DBB8-4A7F-BB6B-F34F5CA02004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95244887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690" indent="-171690" algn="just">
              <a:buFont typeface="Arial" pitchFamily="34" charset="0"/>
              <a:buChar char="•"/>
            </a:pPr>
            <a:endParaRPr lang="hu-HU" sz="11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2F77C8-5BF0-4540-A2D2-8D0382F081B2}" type="slidenum">
              <a:rPr lang="hu-HU" smtClean="0"/>
              <a:pPr/>
              <a:t>30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FB2FCD21-3E94-4CCB-8ABE-987DE834F2DE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79104093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E01A6-0C34-4016-82DA-129C275D4CB2}" type="slidenum">
              <a:rPr lang="hu-HU" smtClean="0"/>
              <a:pPr/>
              <a:t>31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1264436-587D-4F2C-AEC7-CBBCA33859A4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37155738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Élőfej hely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9DB0D317-2CD0-4F72-9388-5B191C7ADFAA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3C8E01A6-0C34-4016-82DA-129C275D4CB2}" type="slidenum">
              <a:rPr lang="hu-HU" smtClean="0"/>
              <a:pPr/>
              <a:t>32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01668294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2F77C8-5BF0-4540-A2D2-8D0382F081B2}" type="slidenum">
              <a:rPr lang="hu-HU" smtClean="0"/>
              <a:pPr/>
              <a:t>33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FA267AB-0950-46EB-9793-25F918798E45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79104093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E01A6-0C34-4016-82DA-129C275D4CB2}" type="slidenum">
              <a:rPr lang="hu-HU" smtClean="0"/>
              <a:pPr/>
              <a:t>34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6C8DB41-3119-4D24-847F-427C9BCF7B61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72478001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2F77C8-5BF0-4540-A2D2-8D0382F081B2}" type="slidenum">
              <a:rPr lang="hu-HU" smtClean="0"/>
              <a:pPr/>
              <a:t>35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4C2965D-E8FF-4175-80D5-05CED1BD827B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79104093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639" indent="-171639" algn="just">
              <a:buFont typeface="Arial" pitchFamily="34" charset="0"/>
              <a:buChar char="•"/>
            </a:pPr>
            <a:endParaRPr lang="hu-HU" dirty="0" smtClean="0">
              <a:effectLst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2F77C8-5BF0-4540-A2D2-8D0382F081B2}" type="slidenum">
              <a:rPr lang="hu-HU" smtClean="0"/>
              <a:pPr/>
              <a:t>36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407AA5-5530-442F-910B-17CDB5A10A6A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79104093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2F77C8-5BF0-4540-A2D2-8D0382F081B2}" type="slidenum">
              <a:rPr lang="hu-HU" smtClean="0"/>
              <a:pPr/>
              <a:t>37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8A67CC0-E402-441C-A790-5D73A352AB06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79104093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E01A6-0C34-4016-82DA-129C275D4CB2}" type="slidenum">
              <a:rPr lang="hu-HU" smtClean="0"/>
              <a:pPr/>
              <a:t>38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B020B51-FBA9-4491-9316-9090C2B98FB1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96509191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E01A6-0C34-4016-82DA-129C275D4CB2}" type="slidenum">
              <a:rPr lang="hu-HU" smtClean="0"/>
              <a:pPr/>
              <a:t>39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FB15E641-12A8-4A45-94E9-914CBC7AC0F8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7433865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E01A6-0C34-4016-82DA-129C275D4CB2}" type="slidenum">
              <a:rPr lang="hu-HU" smtClean="0"/>
              <a:pPr/>
              <a:t>4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554236BE-36AD-4332-94DB-C226374472B9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15670974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E01A6-0C34-4016-82DA-129C275D4CB2}" type="slidenum">
              <a:rPr lang="hu-HU" smtClean="0"/>
              <a:pPr/>
              <a:t>40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8AA5D28-3F40-4B5B-85EE-9B99627E5772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55891397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E01A6-0C34-4016-82DA-129C275D4CB2}" type="slidenum">
              <a:rPr lang="hu-HU" smtClean="0"/>
              <a:pPr/>
              <a:t>41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FA470F97-5A52-49E9-A18C-3C6F02DBC804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22137320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E01A6-0C34-4016-82DA-129C275D4CB2}" type="slidenum">
              <a:rPr lang="hu-HU" smtClean="0"/>
              <a:pPr/>
              <a:t>42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E0D566E-110F-4F1E-88D9-28F4273EABEC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04561323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2F77C8-5BF0-4540-A2D2-8D0382F081B2}" type="slidenum">
              <a:rPr lang="hu-HU" smtClean="0"/>
              <a:pPr/>
              <a:t>43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A65BEC2B-8815-4A8F-9F29-10FDDB9025CD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79104093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2F77C8-5BF0-4540-A2D2-8D0382F081B2}" type="slidenum">
              <a:rPr lang="hu-HU" smtClean="0"/>
              <a:pPr/>
              <a:t>44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AA6EA166-E4A5-42EA-A998-699182F23E01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79104093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2F77C8-5BF0-4540-A2D2-8D0382F081B2}" type="slidenum">
              <a:rPr lang="hu-HU" smtClean="0"/>
              <a:pPr/>
              <a:t>45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16E6059-C80F-4B7D-A897-B1397019881F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79104093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2F77C8-5BF0-4540-A2D2-8D0382F081B2}" type="slidenum">
              <a:rPr lang="hu-HU" smtClean="0"/>
              <a:pPr/>
              <a:t>46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EFAF3ED-9710-423F-A576-45CB4F26E826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791040938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2F77C8-5BF0-4540-A2D2-8D0382F081B2}" type="slidenum">
              <a:rPr lang="hu-HU" smtClean="0"/>
              <a:pPr/>
              <a:t>47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C0238DE-3005-43E0-B528-C44B4D31BD31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79104093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E01A6-0C34-4016-82DA-129C275D4CB2}" type="slidenum">
              <a:rPr lang="hu-HU" smtClean="0"/>
              <a:pPr/>
              <a:t>48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AD00D47-43FD-45E3-ACCF-50A5001BB92B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949926346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2F77C8-5BF0-4540-A2D2-8D0382F081B2}" type="slidenum">
              <a:rPr lang="hu-HU" smtClean="0"/>
              <a:pPr/>
              <a:t>49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162E560F-19B3-4B0B-9F6E-0B67544E5620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7910409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E01A6-0C34-4016-82DA-129C275D4CB2}" type="slidenum">
              <a:rPr lang="hu-HU" smtClean="0"/>
              <a:pPr/>
              <a:t>5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D0EA2EC-1760-43B1-89D0-701A9FB8F60E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656733842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baseline="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2F77C8-5BF0-4540-A2D2-8D0382F081B2}" type="slidenum">
              <a:rPr lang="hu-HU" smtClean="0"/>
              <a:pPr/>
              <a:t>50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A6E0C60-BAE0-423B-BA7B-5E8EAAAA9DF5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791040938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2F77C8-5BF0-4540-A2D2-8D0382F081B2}" type="slidenum">
              <a:rPr lang="hu-HU" smtClean="0"/>
              <a:pPr/>
              <a:t>51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A42357CE-FD0F-4ACD-98F5-2481C6A78DE3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79104093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2F77C8-5BF0-4540-A2D2-8D0382F081B2}" type="slidenum">
              <a:rPr lang="hu-HU" smtClean="0"/>
              <a:pPr/>
              <a:t>52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9717AABF-7D71-4BAD-AEF2-84CA2625E04C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791040938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2F77C8-5BF0-4540-A2D2-8D0382F081B2}" type="slidenum">
              <a:rPr lang="hu-HU" smtClean="0"/>
              <a:pPr/>
              <a:t>53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F6BA0DF-FAD9-4809-8893-A4953C872E90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791040938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baseline="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2F77C8-5BF0-4540-A2D2-8D0382F081B2}" type="slidenum">
              <a:rPr lang="hu-HU" smtClean="0"/>
              <a:pPr/>
              <a:t>54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F7AB58B4-9234-4060-8DF2-C903349FBA2C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791040938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2F77C8-5BF0-4540-A2D2-8D0382F081B2}" type="slidenum">
              <a:rPr lang="hu-HU" smtClean="0"/>
              <a:pPr/>
              <a:t>55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20909466-4F06-43C0-9424-FEDE070AC01F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791040938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2F77C8-5BF0-4540-A2D2-8D0382F081B2}" type="slidenum">
              <a:rPr lang="hu-HU" smtClean="0"/>
              <a:pPr/>
              <a:t>56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29487B4-896C-42F0-8335-9991BBD4E645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791040938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E01A6-0C34-4016-82DA-129C275D4CB2}" type="slidenum">
              <a:rPr lang="hu-HU" smtClean="0"/>
              <a:pPr/>
              <a:t>57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584F8C0-F523-460B-B607-CAC9152D3D59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359286019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E01A6-0C34-4016-82DA-129C275D4CB2}" type="slidenum">
              <a:rPr lang="hu-HU" smtClean="0"/>
              <a:pPr/>
              <a:t>58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472D7C8-799D-4AAD-86C0-B0B028242978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359286019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E01A6-0C34-4016-82DA-129C275D4CB2}" type="slidenum">
              <a:rPr lang="hu-HU" smtClean="0"/>
              <a:pPr/>
              <a:t>59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968046D-EB28-43B7-97A5-F316E44EFD35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3592860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defTabSz="915406">
              <a:defRPr/>
            </a:pPr>
            <a:endParaRPr lang="hu-HU" baseline="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E01A6-0C34-4016-82DA-129C275D4CB2}" type="slidenum">
              <a:rPr lang="hu-HU" smtClean="0"/>
              <a:pPr/>
              <a:t>6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61D5CAF-22F5-4827-8E13-A90C51441680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46655519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E01A6-0C34-4016-82DA-129C275D4CB2}" type="slidenum">
              <a:rPr lang="hu-HU" smtClean="0"/>
              <a:pPr/>
              <a:t>60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A9BC36D-6F93-498D-BE45-F65F1A3900B8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359286019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E01A6-0C34-4016-82DA-129C275D4CB2}" type="slidenum">
              <a:rPr lang="hu-HU" smtClean="0"/>
              <a:pPr/>
              <a:t>61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50AFD01-DDEE-4CC8-9A71-47D45F81D0BB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359286019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E01A6-0C34-4016-82DA-129C275D4CB2}" type="slidenum">
              <a:rPr lang="hu-HU" smtClean="0"/>
              <a:pPr/>
              <a:t>62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50AFD01-DDEE-4CC8-9A71-47D45F81D0BB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359286019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b="1" dirty="0"/>
          </a:p>
        </p:txBody>
      </p:sp>
      <p:sp>
        <p:nvSpPr>
          <p:cNvPr id="4" name="Élőfej hely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FD30DF2A-3A20-411F-9D07-59245CA7769D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3C8E01A6-0C34-4016-82DA-129C275D4CB2}" type="slidenum">
              <a:rPr lang="hu-HU" smtClean="0"/>
              <a:pPr/>
              <a:t>63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911905510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defTabSz="915497">
              <a:defRPr/>
            </a:pPr>
            <a:endParaRPr lang="hu-HU" dirty="0"/>
          </a:p>
        </p:txBody>
      </p:sp>
      <p:sp>
        <p:nvSpPr>
          <p:cNvPr id="4" name="Élőfej hely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74681371-24A9-4271-A4AD-99ED22C21076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3C8E01A6-0C34-4016-82DA-129C275D4CB2}" type="slidenum">
              <a:rPr lang="hu-HU" smtClean="0"/>
              <a:pPr/>
              <a:t>64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652205163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B71F258B-1954-4FC0-8115-C0E757A0C332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096C6D-6434-407B-AB03-F1CC9035EAD2}" type="slidenum">
              <a:rPr lang="hu-HU" smtClean="0"/>
              <a:pPr/>
              <a:t>67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22167718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A0CF0CAD-B8B0-4053-9B2A-5511A72A411D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096C6D-6434-407B-AB03-F1CC9035EAD2}" type="slidenum">
              <a:rPr lang="hu-HU" smtClean="0"/>
              <a:pPr/>
              <a:t>68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487972686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A4659D1-9B93-4742-9897-E1F9759D5F60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096C6D-6434-407B-AB03-F1CC9035EAD2}" type="slidenum">
              <a:rPr lang="hu-HU" smtClean="0"/>
              <a:pPr/>
              <a:t>69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694024100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A4659D1-9B93-4742-9897-E1F9759D5F60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096C6D-6434-407B-AB03-F1CC9035EAD2}" type="slidenum">
              <a:rPr lang="hu-HU" smtClean="0"/>
              <a:pPr/>
              <a:t>70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694024100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E86EFDA9-3CEA-4EFE-9D41-C877B0B035E3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096C6D-6434-407B-AB03-F1CC9035EAD2}" type="slidenum">
              <a:rPr lang="hu-HU" smtClean="0"/>
              <a:pPr/>
              <a:t>71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8382300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E01A6-0C34-4016-82DA-129C275D4CB2}" type="slidenum">
              <a:rPr lang="hu-HU" smtClean="0"/>
              <a:pPr/>
              <a:t>7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B2756AB-B841-47E0-9EC5-14CFAF54B101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828891178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1AFEFBF-DA50-4ECD-B9B0-F8488E6DBA3F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096C6D-6434-407B-AB03-F1CC9035EAD2}" type="slidenum">
              <a:rPr lang="hu-HU" smtClean="0"/>
              <a:pPr/>
              <a:t>73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342406885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E60CBEC-7ADC-4D9E-B295-6CEAB7193077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096C6D-6434-407B-AB03-F1CC9035EAD2}" type="slidenum">
              <a:rPr lang="hu-HU" smtClean="0"/>
              <a:pPr/>
              <a:t>74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8299898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E01A6-0C34-4016-82DA-129C275D4CB2}" type="slidenum">
              <a:rPr lang="hu-HU" smtClean="0"/>
              <a:pPr/>
              <a:t>8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213A35-80DA-4E4F-9FF4-0F6DC64D416B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9149503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sz="11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2F77C8-5BF0-4540-A2D2-8D0382F081B2}" type="slidenum">
              <a:rPr lang="hu-HU" smtClean="0"/>
              <a:pPr/>
              <a:t>9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243273C6-95BB-4436-A0A8-01D1BC307088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Élőfej helye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791040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34E6B-6484-45B5-ACF5-E23BB300F47B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88F44-2EA8-47F2-AB35-FD8C00602E5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93532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D07A5-45E4-46DE-B3F2-2600A7DC7B2B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88F44-2EA8-47F2-AB35-FD8C00602E5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575868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BCA0B-5C32-4B6E-9B0A-9FE9D948173A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88F44-2EA8-47F2-AB35-FD8C00602E5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830083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E4DAF-5E95-4A56-B2D1-D095B81B4882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88F44-2EA8-47F2-AB35-FD8C00602E5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787227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56750-C4CD-439C-9D14-4EB2742353F5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88F44-2EA8-47F2-AB35-FD8C00602E5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043182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75E2-2EEF-4B1F-B491-CB0D0E8974DB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88F44-2EA8-47F2-AB35-FD8C00602E5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176512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44E8A-D2CF-4426-AB7C-B191EB283C06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88F44-2EA8-47F2-AB35-FD8C00602E5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725490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2C8AA-913F-4E2E-A203-005C2F57852F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88F44-2EA8-47F2-AB35-FD8C00602E5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102688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A70-3130-45CA-B5E1-9BE87C0545AD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88F44-2EA8-47F2-AB35-FD8C00602E5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387294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B1155-59CC-4388-AB63-269E31CC7766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88F44-2EA8-47F2-AB35-FD8C00602E5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884568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582DE-EF51-40AA-9EDD-E1F5B70461E1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88F44-2EA8-47F2-AB35-FD8C00602E5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409905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C6A77-D128-4795-9980-CD6A3C884329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88F44-2EA8-47F2-AB35-FD8C00602E5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74405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5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39552" y="1412776"/>
            <a:ext cx="7772400" cy="1872208"/>
          </a:xfrm>
        </p:spPr>
        <p:txBody>
          <a:bodyPr/>
          <a:lstStyle/>
          <a:p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mezőgazdaságban dolgozók adózása, 2013.</a:t>
            </a:r>
            <a:endParaRPr lang="hu-H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4932040" y="4725144"/>
            <a:ext cx="2840360" cy="1584176"/>
          </a:xfrm>
        </p:spPr>
        <p:txBody>
          <a:bodyPr>
            <a:normAutofit fontScale="92500" lnSpcReduction="10000"/>
          </a:bodyPr>
          <a:lstStyle/>
          <a:p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Dr. Papp István</a:t>
            </a:r>
          </a:p>
          <a:p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címzetes egyetemi docens</a:t>
            </a:r>
          </a:p>
          <a:p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főigazgató</a:t>
            </a:r>
          </a:p>
          <a:p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Nemzeti Adó- és Vámhivatal</a:t>
            </a:r>
            <a:endParaRPr lang="hu-H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7A4DB-3511-4C62-A00D-C338A00CB136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88F44-2EA8-47F2-AB35-FD8C00602E53}" type="slidenum">
              <a:rPr lang="hu-HU" smtClean="0"/>
              <a:pPr/>
              <a:t>1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409670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regisztrációs adó változásaiból…</a:t>
            </a:r>
            <a:endParaRPr lang="hu-H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Valamennyi hibrid gépjármű után 76 ezer forint a fizetendő regisztrációs adó, a belső égésű motor lökettérfogatától függetlenül;</a:t>
            </a:r>
          </a:p>
          <a:p>
            <a:pPr algn="just"/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2012. november 20-ától 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a gépjárműflotta üzemeltető </a:t>
            </a:r>
          </a:p>
          <a:p>
            <a:pPr lvl="1" algn="just"/>
            <a:r>
              <a:rPr lang="hu-HU" i="1" dirty="0" smtClean="0">
                <a:latin typeface="Times New Roman" pitchFamily="18" charset="0"/>
                <a:cs typeface="Times New Roman" pitchFamily="18" charset="0"/>
              </a:rPr>
              <a:t>kikerült az általa bérbe adott személygépkocsikkal kapcsolatosan az elektronikus eljárási körből;</a:t>
            </a:r>
          </a:p>
          <a:p>
            <a:pPr lvl="1" algn="just"/>
            <a:r>
              <a:rPr lang="hu-HU" i="1" dirty="0" smtClean="0">
                <a:latin typeface="Times New Roman" pitchFamily="18" charset="0"/>
                <a:cs typeface="Times New Roman" pitchFamily="18" charset="0"/>
              </a:rPr>
              <a:t>adófizetési kötelezettségének teljesítéséről szóló igazolást a vámhatóság már elektronikusan is továbbítja a rendőrség részére.</a:t>
            </a:r>
            <a:endParaRPr lang="hu-H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56F8F-F922-41BA-B89C-7F518991C9FF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74917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jövedéki adó néhány változása…I.</a:t>
            </a:r>
            <a:endParaRPr lang="hu-H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Jelentősen 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nő az LPG (</a:t>
            </a:r>
            <a:r>
              <a:rPr lang="hu-HU" sz="2800" b="1" i="1" dirty="0" smtClean="0">
                <a:latin typeface="Times New Roman" pitchFamily="18" charset="0"/>
                <a:cs typeface="Times New Roman" pitchFamily="18" charset="0"/>
              </a:rPr>
              <a:t>cseppfolyósított gáz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) ezer kilogrammonkénti adómértéke, 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két lépésben is:</a:t>
            </a:r>
          </a:p>
          <a:p>
            <a:pPr lvl="1" algn="just"/>
            <a:r>
              <a:rPr lang="hu-HU" i="1" dirty="0" smtClean="0">
                <a:latin typeface="Times New Roman" pitchFamily="18" charset="0"/>
                <a:cs typeface="Times New Roman" pitchFamily="18" charset="0"/>
              </a:rPr>
              <a:t>2013. január 1-jétől 47 900 Ft-ról </a:t>
            </a:r>
            <a:r>
              <a:rPr lang="hu-HU" b="1" i="1" dirty="0" smtClean="0">
                <a:latin typeface="Times New Roman" pitchFamily="18" charset="0"/>
                <a:cs typeface="Times New Roman" pitchFamily="18" charset="0"/>
              </a:rPr>
              <a:t>71 850 </a:t>
            </a:r>
            <a:r>
              <a:rPr lang="hu-HU" i="1" dirty="0" smtClean="0">
                <a:latin typeface="Times New Roman" pitchFamily="18" charset="0"/>
                <a:cs typeface="Times New Roman" pitchFamily="18" charset="0"/>
              </a:rPr>
              <a:t>Ft-ra,</a:t>
            </a:r>
          </a:p>
          <a:p>
            <a:pPr lvl="1" algn="just"/>
            <a:r>
              <a:rPr lang="hu-H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i="1" dirty="0" smtClean="0">
                <a:latin typeface="Times New Roman" pitchFamily="18" charset="0"/>
                <a:cs typeface="Times New Roman" pitchFamily="18" charset="0"/>
              </a:rPr>
              <a:t>2013. május 1-jétől 71 850 Ft-ról </a:t>
            </a:r>
            <a:r>
              <a:rPr lang="hu-HU" b="1" i="1" dirty="0" smtClean="0">
                <a:latin typeface="Times New Roman" pitchFamily="18" charset="0"/>
                <a:cs typeface="Times New Roman" pitchFamily="18" charset="0"/>
              </a:rPr>
              <a:t>95 800 </a:t>
            </a:r>
            <a:r>
              <a:rPr lang="hu-HU" i="1" dirty="0" smtClean="0">
                <a:latin typeface="Times New Roman" pitchFamily="18" charset="0"/>
                <a:cs typeface="Times New Roman" pitchFamily="18" charset="0"/>
              </a:rPr>
              <a:t>Ft-ra.</a:t>
            </a:r>
          </a:p>
          <a:p>
            <a:pPr algn="just"/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A benzin, a gázolaj, a kerozin, a fűtőolaj, az üzemanyagcélú földgáz, valamint a targoncagáz és a fűtési célú LPG adómértéke változatlan maradt.</a:t>
            </a:r>
            <a:endParaRPr lang="hu-H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EA913-AF67-45EE-941B-F5006F1C1F12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68096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jövedéki adó néhány változása…I</a:t>
            </a:r>
            <a:r>
              <a:rPr lang="hu-H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hu-H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hu-H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kizárólag bérfőzést végző szeszfőzdék 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jövedéki biztosítéka 500 ezerről 200 ezer forintra csökken 2013. január  1-jétől.</a:t>
            </a:r>
          </a:p>
          <a:p>
            <a:pPr algn="just"/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A bérszeszfőzdéknek évente csak 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egyszer kell készletfelvétellel egybekötött elszámolást végezniük, 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a korábbi háromhavonkénti helyett.</a:t>
            </a:r>
          </a:p>
          <a:p>
            <a:pPr algn="just"/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A kereskedelmi szeszfőzdék jövedéki biztosítéka is mérséklődik 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10 millióról 2 millió forintra, ha évente legfeljebb 20 hektoliter tisztaszesz-mennyiséget állítanak elő (mennyiségi korlát). </a:t>
            </a:r>
            <a:endParaRPr lang="hu-H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73C5D-DE3A-484B-88EA-C2D13A35E554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60561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jövedéki adó néhány változása…III.</a:t>
            </a:r>
            <a:endParaRPr lang="hu-H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A cigaretta 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tételes, ezer darabonkénti adója 11 900 Ft-ról 12 500 Ft-ra, a minimálisan fizetendő adója pedig ezer szálanként 22 300 Ft-ról 24 920 Ft-ra emelkedik. (</a:t>
            </a:r>
            <a:r>
              <a:rPr lang="hu-HU" sz="2800" i="1" dirty="0" smtClean="0">
                <a:latin typeface="Times New Roman" pitchFamily="18" charset="0"/>
                <a:cs typeface="Times New Roman" pitchFamily="18" charset="0"/>
              </a:rPr>
              <a:t>19 szálas dobozra (mint szokásos kiszerelésre) átszámolva 423 forint 70 fillérről 473 forint 48 fillérre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A finomra vágott fogyasztási dohány és az egyéb fogyasztási dohány 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(pipadohány) minimálisan fizetendő adója kilogrammonként 11 150 Ft-ról 12 460 Ft-ra emelkedik (</a:t>
            </a:r>
            <a:r>
              <a:rPr lang="hu-HU" sz="2800" i="1" dirty="0" smtClean="0">
                <a:latin typeface="Times New Roman" pitchFamily="18" charset="0"/>
                <a:cs typeface="Times New Roman" pitchFamily="18" charset="0"/>
              </a:rPr>
              <a:t>40 grammos csomagra (mint szokásos kiszerelésre) számolva 446 Ft-ról 498 forint 40 fillérre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hu-H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34DC1-507D-4447-98EC-4E3EEF32E858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649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jövedéki adó néhány változása…IV.</a:t>
            </a:r>
            <a:endParaRPr lang="hu-H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hu-HU" sz="2800" b="1" dirty="0">
                <a:latin typeface="Times New Roman" pitchFamily="18" charset="0"/>
                <a:cs typeface="Times New Roman" pitchFamily="18" charset="0"/>
              </a:rPr>
              <a:t>2013. január 1-jétől </a:t>
            </a:r>
            <a:r>
              <a:rPr lang="hu-HU" sz="2800" dirty="0">
                <a:latin typeface="Times New Roman" pitchFamily="18" charset="0"/>
                <a:cs typeface="Times New Roman" pitchFamily="18" charset="0"/>
              </a:rPr>
              <a:t>már a papíralapú adó-visszaigénylésekhez sem kell csatolni az azok alapjául szolgáló számlákat, bizonylatokat.</a:t>
            </a:r>
          </a:p>
          <a:p>
            <a:pPr algn="just"/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A mezőgazdaságban felhasznált gázolaj utáni adó-visszaigénylési kérelmet 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2014. január 1-jétől 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csak elektronikusan lehet majd benyújtani.</a:t>
            </a:r>
          </a:p>
          <a:p>
            <a:pPr algn="just"/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A kereskedelmi gázolaj utáni jövedéki adó havonta is visszaigényelhető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A vámhatóság által nyilvántartásba vett adatok változását a bekövetkezéstől számított 10 napon belül kell bejelenteni, nem pedig haladéktalanul, mint eddig kellett.</a:t>
            </a:r>
            <a:endParaRPr lang="hu-H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BD493-9DA5-40FB-83B1-F0FAAF8B4600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75680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jövedéki adó néhány változása…V.</a:t>
            </a:r>
            <a:endParaRPr lang="hu-H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2013. július 1-jétől megszűnik a dohánygyártmányok mozgóbolt útján történő értékesítésre vonatkozó tilalom, jöhetnek a trafikok is.</a:t>
            </a:r>
          </a:p>
          <a:p>
            <a:pPr algn="just"/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Az elkobzott ásványolajokat a NAV adóztatási szerve is felhasználhatja üzemanyagként, a döntést követően, már a jogerőre emelkedés előtt is.</a:t>
            </a:r>
          </a:p>
          <a:p>
            <a:pPr algn="just"/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Az adóbírság fő szabályként 100 százalék marad, de ha az adóhiányt szándékos magatartás (eltitkolás, meghamisítás, megsemmisítés) okozta, 200 százalékig terjedhet.</a:t>
            </a:r>
            <a:endParaRPr lang="hu-H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F3087-4F9B-4776-883B-4CBE03A948C9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3064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rtalom hely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86979383"/>
              </p:ext>
            </p:extLst>
          </p:nvPr>
        </p:nvGraphicFramePr>
        <p:xfrm>
          <a:off x="457200" y="404664"/>
          <a:ext cx="8229600" cy="5721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1EFC1-7351-4CA9-9067-4C9938DDAA56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30300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rtalom hely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80294883"/>
              </p:ext>
            </p:extLst>
          </p:nvPr>
        </p:nvGraphicFramePr>
        <p:xfrm>
          <a:off x="457200" y="404664"/>
          <a:ext cx="8229600" cy="5721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8D6AB-1491-4D47-BA3A-9A8EA8676D06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71087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Változások az általános forgalmi adóban</a:t>
            </a:r>
            <a:endParaRPr lang="hu-H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Számlázás, elektronikus számlázás, egyszerűsített számla, gyűjtőszámla;</a:t>
            </a:r>
          </a:p>
          <a:p>
            <a:pPr algn="just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Pénztárgépi adatszolgáltatás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.</a:t>
            </a:r>
            <a:endParaRPr lang="hu-H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4106B-1C3A-48DC-BE2A-3D1DED86E53B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67923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Változások az általános forgalmi adóban</a:t>
            </a:r>
            <a:endParaRPr lang="hu-H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Az alanyi adómentesség választására esetén 6 millió forint az új összeghatár.</a:t>
            </a:r>
          </a:p>
          <a:p>
            <a:pPr algn="just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Az alanyi adómentesség és a </a:t>
            </a:r>
            <a:r>
              <a:rPr lang="hu-HU" dirty="0" err="1" smtClean="0">
                <a:latin typeface="Times New Roman" pitchFamily="18" charset="0"/>
                <a:cs typeface="Times New Roman" pitchFamily="18" charset="0"/>
              </a:rPr>
              <a:t>kata-választás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 kapcsolata folyamatos adózók esetén.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0B87C-00EE-4D9B-9398-297C4F93394E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84927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Változások az adó- és az adóeljárási szabályokban,</a:t>
            </a:r>
            <a:b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2013. </a:t>
            </a:r>
            <a:endParaRPr lang="hu-HU" sz="2000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7382816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876A8-01FB-47DB-A4DB-857B14ED6DB6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10297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Változások az általános forgalmi adóban</a:t>
            </a:r>
            <a:endParaRPr lang="hu-H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A készpénzfizetés korlátozása.</a:t>
            </a:r>
          </a:p>
          <a:p>
            <a:pPr algn="just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A pénzforgalmi elszámolás választásának feltételei:</a:t>
            </a:r>
          </a:p>
          <a:p>
            <a:pPr lvl="1" algn="just"/>
            <a:r>
              <a:rPr lang="hu-HU" i="1" dirty="0" smtClean="0">
                <a:latin typeface="Times New Roman" pitchFamily="18" charset="0"/>
                <a:cs typeface="Times New Roman" pitchFamily="18" charset="0"/>
              </a:rPr>
              <a:t>az adózó gazdasági célú letelepedési helye belföld legyen,</a:t>
            </a:r>
          </a:p>
          <a:p>
            <a:pPr lvl="1" algn="just"/>
            <a:r>
              <a:rPr lang="hu-HU" i="1" dirty="0" smtClean="0">
                <a:latin typeface="Times New Roman" pitchFamily="18" charset="0"/>
                <a:cs typeface="Times New Roman" pitchFamily="18" charset="0"/>
              </a:rPr>
              <a:t>ne álljon csőd- vagy felszámolási eljárás hatálya alatt,</a:t>
            </a:r>
          </a:p>
          <a:p>
            <a:pPr lvl="1" algn="just"/>
            <a:r>
              <a:rPr lang="hu-HU" i="1" dirty="0" smtClean="0">
                <a:latin typeface="Times New Roman" pitchFamily="18" charset="0"/>
                <a:cs typeface="Times New Roman" pitchFamily="18" charset="0"/>
              </a:rPr>
              <a:t>e válasszon alanyi adómentességet,</a:t>
            </a:r>
          </a:p>
          <a:p>
            <a:pPr lvl="1" algn="just"/>
            <a:r>
              <a:rPr lang="hu-HU" i="1" dirty="0" smtClean="0">
                <a:latin typeface="Times New Roman" pitchFamily="18" charset="0"/>
                <a:cs typeface="Times New Roman" pitchFamily="18" charset="0"/>
              </a:rPr>
              <a:t>az áfa nélkül számított bevétele ne haladja meg a 125 millió forintnak megfelelő pénzösszeget.</a:t>
            </a:r>
          </a:p>
          <a:p>
            <a:pPr algn="just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A pénzforgalmi elszámolás tartalma.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2B22-D12C-4154-8562-32D98E7600DE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20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07509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kulturális adó változásai…</a:t>
            </a:r>
            <a:endParaRPr lang="hu-H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A kulturális adó hatályát a jogalkotó kiterjesztette azokra a televíziós kábelszolgáltatókra, műholdas, illetve földi terjesztésű műsorelosztókra, amelyek az általuk nyújtott műsorszolgáltatás keretein belül pornográf tartalmú csatorna hozzáférését teszik lehetővé az előfizetők számára.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10D2C-064C-4C0A-81D1-F1F9C755F916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21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75863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Az energiaadó változásai…</a:t>
            </a:r>
            <a:endParaRPr lang="hu-H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Az adóztatással kapcsolatos feladatokat (a kivetéses adózás kivételével) a NAV adóztatási szerve veszi át.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BE0E7-5172-4E45-82D5-683751E8C0F6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22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95814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népegészségügyi termékadó (</a:t>
            </a:r>
            <a:r>
              <a:rPr lang="hu-H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neta</a:t>
            </a:r>
            <a:r>
              <a:rPr lang="hu-H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változásai…</a:t>
            </a:r>
            <a:endParaRPr lang="hu-H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Bővül a </a:t>
            </a:r>
            <a:r>
              <a:rPr lang="hu-HU" dirty="0" err="1" smtClean="0">
                <a:latin typeface="Times New Roman" pitchFamily="18" charset="0"/>
                <a:cs typeface="Times New Roman" pitchFamily="18" charset="0"/>
              </a:rPr>
              <a:t>neta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 alá tartozó termékek köre;</a:t>
            </a:r>
          </a:p>
          <a:p>
            <a:pPr algn="just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Az adóztatási feladatok a NAV állami adóhatóságához kerül.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A6AF-8911-47BE-9AF5-21D21EF6F163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23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37086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környezetvédelmi termékdíj változásai…</a:t>
            </a:r>
            <a:endParaRPr lang="hu-H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Az adatgyűjtésre irányuló ellenőrzés körének bővülése;</a:t>
            </a:r>
          </a:p>
          <a:p>
            <a:pPr algn="just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Képviselet </a:t>
            </a:r>
            <a:r>
              <a:rPr lang="hu-HU" dirty="0" err="1" smtClean="0">
                <a:latin typeface="Times New Roman" pitchFamily="18" charset="0"/>
                <a:cs typeface="Times New Roman" pitchFamily="18" charset="0"/>
              </a:rPr>
              <a:t>termékdíjügyekben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Az adóztatási feladatok a vámszervtől az adóztatási szervhez kerülnek.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8CD7-4784-4BDC-9C46-47E425C2CD5D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24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25777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rtalom hely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97083929"/>
              </p:ext>
            </p:extLst>
          </p:nvPr>
        </p:nvGraphicFramePr>
        <p:xfrm>
          <a:off x="467544" y="188640"/>
          <a:ext cx="8229600" cy="6326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4" name="Egyenes összekötő nyíllal 3"/>
          <p:cNvCxnSpPr/>
          <p:nvPr/>
        </p:nvCxnSpPr>
        <p:spPr>
          <a:xfrm flipV="1">
            <a:off x="4572000" y="548680"/>
            <a:ext cx="936104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4644-DD41-4B0D-8758-133418E74313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25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95961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személyi jövedelemadó változásaiból, 2013.</a:t>
            </a:r>
            <a:endParaRPr lang="hu-H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u-HU" sz="3200" dirty="0" smtClean="0">
                <a:latin typeface="Times New Roman" pitchFamily="18" charset="0"/>
                <a:cs typeface="Times New Roman" pitchFamily="18" charset="0"/>
              </a:rPr>
              <a:t>Megszűnt a „</a:t>
            </a:r>
            <a:r>
              <a:rPr lang="hu-HU" sz="3200" dirty="0" err="1" smtClean="0">
                <a:latin typeface="Times New Roman" pitchFamily="18" charset="0"/>
                <a:cs typeface="Times New Roman" pitchFamily="18" charset="0"/>
              </a:rPr>
              <a:t>szuperbuttósítás</a:t>
            </a:r>
            <a:r>
              <a:rPr lang="hu-HU" sz="3200" dirty="0" smtClean="0">
                <a:latin typeface="Times New Roman" pitchFamily="18" charset="0"/>
                <a:cs typeface="Times New Roman" pitchFamily="18" charset="0"/>
              </a:rPr>
              <a:t>”, ami tényleges 16 százalékos adóterhelést, és emiatt bizonyos jövedelemsávokban szja-csökkenést, nettó jövedelemnövekedést jelent.</a:t>
            </a:r>
          </a:p>
          <a:p>
            <a:pPr algn="just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Egyszerűsödött az előlegalap-számítás.</a:t>
            </a:r>
          </a:p>
          <a:p>
            <a:pPr algn="just"/>
            <a:r>
              <a:rPr lang="hu-HU" sz="3200" dirty="0" smtClean="0">
                <a:latin typeface="Times New Roman" pitchFamily="18" charset="0"/>
                <a:cs typeface="Times New Roman" pitchFamily="18" charset="0"/>
              </a:rPr>
              <a:t>A béren kívüli juttatásokat 10 helyett 14 százalék egészségügyi hozzájárulás terheli 2013. január 1-jétől.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36AE-B0CF-4AD7-AA56-519C12ADCE39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26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55251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személyi jövedelemadó változásaiból, 2013.</a:t>
            </a:r>
            <a:endParaRPr lang="hu-H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u-HU" sz="3200" dirty="0" smtClean="0">
                <a:latin typeface="Times New Roman" pitchFamily="18" charset="0"/>
                <a:cs typeface="Times New Roman" pitchFamily="18" charset="0"/>
              </a:rPr>
              <a:t>Havi 8 ezer forint lehet a kedvezményesen juttatható Erzsébet-utalvány.</a:t>
            </a:r>
          </a:p>
          <a:p>
            <a:pPr algn="just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Új Erzsébet-utalványokat vezet be a Nemzeti Üdülési Szolgálat.</a:t>
            </a:r>
            <a:endParaRPr lang="hu-H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Nem bruttósítják a nyugdíjakat, így megmarad az adómentességük is.</a:t>
            </a:r>
          </a:p>
          <a:p>
            <a:pPr marL="0" indent="0" algn="just">
              <a:buNone/>
            </a:pPr>
            <a:endParaRPr lang="hu-HU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1F44-2639-4873-91C8-F604E9DAA6E6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27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2781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személyi jövedelemadó változásaiból, 2013.</a:t>
            </a:r>
            <a:endParaRPr lang="hu-H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u-HU" dirty="0">
                <a:latin typeface="Times New Roman" pitchFamily="18" charset="0"/>
                <a:cs typeface="Times New Roman" pitchFamily="18" charset="0"/>
              </a:rPr>
              <a:t>A béren kívüli juttatások körének változásai és az egyes meghatározott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juttatások: </a:t>
            </a:r>
            <a:r>
              <a:rPr lang="hu-HU" i="1" dirty="0" smtClean="0">
                <a:latin typeface="Times New Roman" pitchFamily="18" charset="0"/>
                <a:cs typeface="Times New Roman" pitchFamily="18" charset="0"/>
              </a:rPr>
              <a:t>munkahelyi étkezés, Erzsébet-utalvány, iskolakezdési támogatásbéren kívüli juttatás kerete.</a:t>
            </a:r>
            <a:endParaRPr lang="hu-HU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Az adónyilatkozat (söralátétes bevallás) egyszerűsödik.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1F9C3-A939-4570-A008-DBD0689376A2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28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91128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személyi jövedelemadó változásaiból, 2013.</a:t>
            </a:r>
            <a:endParaRPr lang="hu-H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dirty="0">
                <a:latin typeface="Times New Roman" pitchFamily="18" charset="0"/>
                <a:cs typeface="Times New Roman" pitchFamily="18" charset="0"/>
              </a:rPr>
              <a:t>A vadászrész (kompetencia) lehet</a:t>
            </a:r>
          </a:p>
          <a:p>
            <a:pPr algn="just"/>
            <a:r>
              <a:rPr lang="hu-HU" i="1" dirty="0">
                <a:latin typeface="Times New Roman" pitchFamily="18" charset="0"/>
                <a:cs typeface="Times New Roman" pitchFamily="18" charset="0"/>
              </a:rPr>
              <a:t>lehet bevételnek nem minősülő tétel,</a:t>
            </a:r>
          </a:p>
          <a:p>
            <a:pPr algn="just"/>
            <a:r>
              <a:rPr lang="hu-HU" i="1" dirty="0">
                <a:latin typeface="Times New Roman" pitchFamily="18" charset="0"/>
                <a:cs typeface="Times New Roman" pitchFamily="18" charset="0"/>
              </a:rPr>
              <a:t>minősíthető csekély értékű ajándéknak (legfeljebb évi 3 alkalommal), és</a:t>
            </a:r>
          </a:p>
          <a:p>
            <a:pPr algn="just"/>
            <a:r>
              <a:rPr lang="hu-HU" i="1" dirty="0">
                <a:latin typeface="Times New Roman" pitchFamily="18" charset="0"/>
                <a:cs typeface="Times New Roman" pitchFamily="18" charset="0"/>
              </a:rPr>
              <a:t>adózhat egyéb jövedelemként.</a:t>
            </a:r>
          </a:p>
          <a:p>
            <a:pPr marL="0" indent="0" algn="just">
              <a:buNone/>
            </a:pPr>
            <a:endParaRPr lang="hu-HU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294F-FE6C-4FEF-8985-346AAFB11BDD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29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29638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308295" y="407674"/>
            <a:ext cx="8689621" cy="513987"/>
          </a:xfrm>
          <a:prstGeom prst="rect">
            <a:avLst/>
          </a:prstGeom>
          <a:noFill/>
        </p:spPr>
        <p:txBody>
          <a:bodyPr wrap="square" lIns="82296" tIns="41148" rIns="82296" bIns="41148" rtlCol="0">
            <a:spAutoFit/>
          </a:bodyPr>
          <a:lstStyle/>
          <a:p>
            <a:pPr algn="ctr"/>
            <a:r>
              <a:rPr lang="hu-HU" sz="2800" b="1" dirty="0" smtClean="0">
                <a:solidFill>
                  <a:srgbClr val="2D2D8A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NAV </a:t>
            </a:r>
            <a:r>
              <a:rPr lang="hu-HU" sz="2800" b="1" dirty="0">
                <a:solidFill>
                  <a:srgbClr val="2D2D8A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által kezelt 2013. évi bevételi előirányzatok 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6444209" y="1290363"/>
            <a:ext cx="2210646" cy="329321"/>
          </a:xfrm>
          <a:prstGeom prst="rect">
            <a:avLst/>
          </a:prstGeom>
          <a:noFill/>
        </p:spPr>
        <p:txBody>
          <a:bodyPr wrap="square" lIns="82296" tIns="41148" rIns="82296" bIns="41148" rtlCol="0">
            <a:spAutoFit/>
          </a:bodyPr>
          <a:lstStyle/>
          <a:p>
            <a:r>
              <a:rPr lang="hu-HU" sz="1600" dirty="0"/>
              <a:t>Adatok: Mrd Ft és %</a:t>
            </a:r>
          </a:p>
        </p:txBody>
      </p:sp>
      <p:sp>
        <p:nvSpPr>
          <p:cNvPr id="2" name="Szövegdoboz 1"/>
          <p:cNvSpPr txBox="1"/>
          <p:nvPr/>
        </p:nvSpPr>
        <p:spPr>
          <a:xfrm>
            <a:off x="293766" y="4653136"/>
            <a:ext cx="8703192" cy="1098762"/>
          </a:xfrm>
          <a:prstGeom prst="rect">
            <a:avLst/>
          </a:prstGeom>
          <a:noFill/>
        </p:spPr>
        <p:txBody>
          <a:bodyPr wrap="square" lIns="82296" tIns="41148" rIns="82296" bIns="41148" rtlCol="0">
            <a:spAutoFit/>
          </a:bodyPr>
          <a:lstStyle/>
          <a:p>
            <a:pPr algn="ctr"/>
            <a:r>
              <a:rPr lang="hu-HU" sz="2200" b="1" dirty="0">
                <a:latin typeface="Times New Roman" pitchFamily="18" charset="0"/>
                <a:cs typeface="Times New Roman" pitchFamily="18" charset="0"/>
              </a:rPr>
              <a:t>A 2013. évi költségvetési törvény </a:t>
            </a:r>
            <a:r>
              <a:rPr lang="hu-HU" sz="2200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hu-HU" sz="22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r>
              <a:rPr lang="hu-HU" sz="2200" b="1" u="sng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évi CCIV. Tv. (MK. 172</a:t>
            </a:r>
            <a:r>
              <a:rPr lang="hu-HU" sz="22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.)] </a:t>
            </a:r>
            <a:r>
              <a:rPr lang="hu-HU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alapján</a:t>
            </a:r>
            <a:r>
              <a:rPr lang="hu-H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NAV teljes bevételi előirányzata 10 901,0 Mrd Ft</a:t>
            </a:r>
            <a:r>
              <a:rPr lang="hu-HU" sz="2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hu-HU" sz="2200" b="1" dirty="0" smtClean="0">
                <a:latin typeface="Times New Roman" pitchFamily="18" charset="0"/>
                <a:cs typeface="Times New Roman" pitchFamily="18" charset="0"/>
              </a:rPr>
              <a:t>Ez </a:t>
            </a:r>
            <a:r>
              <a:rPr lang="hu-HU" sz="2200" b="1" dirty="0">
                <a:latin typeface="Times New Roman" pitchFamily="18" charset="0"/>
                <a:cs typeface="Times New Roman" pitchFamily="18" charset="0"/>
              </a:rPr>
              <a:t>az összeg </a:t>
            </a:r>
            <a:r>
              <a:rPr lang="hu-HU" sz="2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369,1 Mrd forinttal haladja meg </a:t>
            </a:r>
            <a:r>
              <a:rPr lang="hu-HU" sz="2200" b="1" dirty="0">
                <a:latin typeface="Times New Roman" pitchFamily="18" charset="0"/>
                <a:cs typeface="Times New Roman" pitchFamily="18" charset="0"/>
              </a:rPr>
              <a:t>a 2012. évi előirányzatot.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6555" y="1650661"/>
            <a:ext cx="8897614" cy="2606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5CC49-4A2B-4B9D-AF52-77337B9E27CC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529230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Az egyéni vállalkozókkal kapcsolatos néhány változás, 2013.</a:t>
            </a:r>
            <a:endParaRPr lang="hu-H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u-HU" sz="3200" dirty="0" smtClean="0">
                <a:latin typeface="Times New Roman" pitchFamily="18" charset="0"/>
                <a:cs typeface="Times New Roman" pitchFamily="18" charset="0"/>
              </a:rPr>
              <a:t>Nem bevétel az, ha az egyéni cég megtéríti a volt egyéni vállalkozó kiadását.</a:t>
            </a:r>
          </a:p>
          <a:p>
            <a:pPr algn="just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Az átalányadózásnál a tevékenységi körből csak azt kell figyelembe venni, amelyből bevétel is származott.</a:t>
            </a:r>
          </a:p>
          <a:p>
            <a:pPr algn="just"/>
            <a:r>
              <a:rPr lang="hu-HU" sz="3200" dirty="0" smtClean="0">
                <a:latin typeface="Times New Roman" pitchFamily="18" charset="0"/>
                <a:cs typeface="Times New Roman" pitchFamily="18" charset="0"/>
              </a:rPr>
              <a:t>Átalányadózást az is választhat, aki munkaviszonyban áll.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294F-FE6C-4FEF-8985-346AAFB11BDD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30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57762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Az egyszerűsített közteherviselési hozzájárulás</a:t>
            </a:r>
            <a:endParaRPr lang="hu-H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hu-HU" dirty="0">
                <a:latin typeface="Times New Roman" pitchFamily="18" charset="0"/>
                <a:cs typeface="Times New Roman" pitchFamily="18" charset="0"/>
              </a:rPr>
              <a:t>A 2013. január 1-je után szerzett </a:t>
            </a:r>
            <a:r>
              <a:rPr lang="hu-HU" dirty="0" err="1">
                <a:latin typeface="Times New Roman" pitchFamily="18" charset="0"/>
                <a:cs typeface="Times New Roman" pitchFamily="18" charset="0"/>
              </a:rPr>
              <a:t>ekhoalapot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 képező jövedelem egészére </a:t>
            </a:r>
            <a:r>
              <a:rPr lang="hu-HU" b="1" dirty="0">
                <a:latin typeface="Times New Roman" pitchFamily="18" charset="0"/>
                <a:cs typeface="Times New Roman" pitchFamily="18" charset="0"/>
              </a:rPr>
              <a:t>15 százalék az </a:t>
            </a:r>
            <a:r>
              <a:rPr lang="hu-HU" b="1" dirty="0" err="1">
                <a:latin typeface="Times New Roman" pitchFamily="18" charset="0"/>
                <a:cs typeface="Times New Roman" pitchFamily="18" charset="0"/>
              </a:rPr>
              <a:t>ekho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, ha a jövedelmet szerző magánszemély nem nyugdíjas.</a:t>
            </a:r>
          </a:p>
          <a:p>
            <a:pPr marL="0" indent="0" algn="just">
              <a:buNone/>
            </a:pPr>
            <a:r>
              <a:rPr lang="hu-HU" dirty="0">
                <a:latin typeface="Times New Roman" pitchFamily="18" charset="0"/>
                <a:cs typeface="Times New Roman" pitchFamily="18" charset="0"/>
              </a:rPr>
              <a:t>A 2013. január 10-éig megszerzett </a:t>
            </a:r>
            <a:r>
              <a:rPr lang="hu-HU" dirty="0" err="1">
                <a:latin typeface="Times New Roman" pitchFamily="18" charset="0"/>
                <a:cs typeface="Times New Roman" pitchFamily="18" charset="0"/>
              </a:rPr>
              <a:t>ekhos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 kifizetésekre még alkalmazni kell a járulékplafont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D4D7-1887-44DC-BC6A-5E5D4A2D1E27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31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46532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Az egészségügyi hozzájárulás</a:t>
            </a:r>
            <a:endParaRPr lang="hu-H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A béren kívüli juttatás </a:t>
            </a:r>
            <a:r>
              <a:rPr lang="hu-HU" dirty="0" err="1" smtClean="0">
                <a:latin typeface="Times New Roman" pitchFamily="18" charset="0"/>
                <a:cs typeface="Times New Roman" pitchFamily="18" charset="0"/>
              </a:rPr>
              <a:t>ehoja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 10 százalékról 14 százalékra emelkedett.</a:t>
            </a:r>
          </a:p>
          <a:p>
            <a:pPr algn="just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Hatályát veszítette a következő rendelkezés: </a:t>
            </a:r>
            <a:r>
              <a:rPr lang="hu-HU" i="1" dirty="0" smtClean="0">
                <a:latin typeface="Times New Roman" pitchFamily="18" charset="0"/>
                <a:cs typeface="Times New Roman" pitchFamily="18" charset="0"/>
              </a:rPr>
              <a:t>„Nem kell megfizetni a százalékos </a:t>
            </a:r>
            <a:r>
              <a:rPr lang="hu-HU" i="1" dirty="0" err="1" smtClean="0">
                <a:latin typeface="Times New Roman" pitchFamily="18" charset="0"/>
                <a:cs typeface="Times New Roman" pitchFamily="18" charset="0"/>
              </a:rPr>
              <a:t>ehot</a:t>
            </a:r>
            <a:r>
              <a:rPr lang="hu-HU" i="1" dirty="0" smtClean="0">
                <a:latin typeface="Times New Roman" pitchFamily="18" charset="0"/>
                <a:cs typeface="Times New Roman" pitchFamily="18" charset="0"/>
              </a:rPr>
              <a:t> az önkéntes kölcsönös pénztár által jóváírt támogatói adomány után.”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A pénztár nem minősül kifizetőnek, ezért a magánszemélynek kell megfizetnie.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1FAD9-97A0-48A5-A185-8A75387CE15A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32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986224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közművezetékek adója</a:t>
            </a:r>
            <a:endParaRPr lang="hu-H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Diagra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512936002"/>
              </p:ext>
            </p:extLst>
          </p:nvPr>
        </p:nvGraphicFramePr>
        <p:xfrm>
          <a:off x="179512" y="1484784"/>
          <a:ext cx="8712968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26366-94A5-4B2E-B56D-DD983E7B70B5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33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59643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Autofit/>
          </a:bodyPr>
          <a:lstStyle/>
          <a:p>
            <a:r>
              <a:rPr lang="hu-H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Az energiaellátók és közműszolgáltatók jövedelemadója (Robin Hood adó)</a:t>
            </a:r>
            <a:endParaRPr lang="hu-H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pPr algn="just"/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Bővült az adózói kör: </a:t>
            </a:r>
            <a:r>
              <a:rPr lang="hu-HU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i="1" dirty="0" err="1" smtClean="0">
                <a:latin typeface="Times New Roman" pitchFamily="18" charset="0"/>
                <a:cs typeface="Times New Roman" pitchFamily="18" charset="0"/>
              </a:rPr>
              <a:t>villamosenergia-</a:t>
            </a:r>
            <a:r>
              <a:rPr lang="hu-HU" i="1" dirty="0" smtClean="0">
                <a:latin typeface="Times New Roman" pitchFamily="18" charset="0"/>
                <a:cs typeface="Times New Roman" pitchFamily="18" charset="0"/>
              </a:rPr>
              <a:t> és földgázelosztói engedélyesekkel, valamint a víz- és csatornaszolgáltatókkal.</a:t>
            </a:r>
          </a:p>
          <a:p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Az adókulcs 31 százalékra emelkedett.</a:t>
            </a:r>
            <a:endParaRPr lang="hu-H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EB326-3F20-408A-A746-F44DAA8E8902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34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43826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Illetékváltozások</a:t>
            </a:r>
            <a:endParaRPr lang="hu-H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Visszterhes vagyonszerzések esetén egy illetékkulcs alkalmazandó: 4%-os</a:t>
            </a:r>
          </a:p>
          <a:p>
            <a:pPr algn="just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A 35 év alattiak lakásszerzési kedvezményei bővültek.</a:t>
            </a:r>
          </a:p>
          <a:p>
            <a:pPr algn="just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Megszűnt az illetékelőleg.</a:t>
            </a:r>
          </a:p>
          <a:p>
            <a:pPr algn="just"/>
            <a:endParaRPr lang="hu-H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u-H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u-H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u-H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E6029-C693-465E-8788-9A205FAAFF40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35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28170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Illetékváltozások</a:t>
            </a:r>
            <a:endParaRPr lang="hu-H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Az öröklési és ajándékozási illetékeknél két illetékkulcsot vezettek be: 18% az általános, 9% a kedvezményes illetékkulcs;</a:t>
            </a:r>
          </a:p>
          <a:p>
            <a:pPr algn="just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Az értékhatár nélküli illetékmentességi szabályozás kiterjed a jövőben az özvegyek öröklésére is;</a:t>
            </a:r>
          </a:p>
          <a:p>
            <a:pPr algn="just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Megszűnt a negatív illetékalap után fizetendő visszterhes vagyonátruházási illetékfizetési kötelezettség;</a:t>
            </a:r>
            <a:endParaRPr lang="hu-H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u-H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u-H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u-H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9DD4C-148D-4BDF-8011-F0AE264BEC5E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36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55680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tranzakciós illeték, 2013.</a:t>
            </a:r>
            <a:endParaRPr lang="hu-H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Nem adóalany a Magyar Nemzeti Bank;</a:t>
            </a:r>
          </a:p>
          <a:p>
            <a:pPr algn="just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Illetékköteles a pénzváltói tevékenység is;</a:t>
            </a:r>
          </a:p>
          <a:p>
            <a:pPr algn="just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A tranzakciós illeték általános mértéke 0,2 százalék, míg a készpénzbevételre 3 ezrelékes illetékkulcsot kell alkalmazni;</a:t>
            </a:r>
          </a:p>
          <a:p>
            <a:pPr algn="just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Bizonyos kincstári műveletek mentesülnek az illetékfizetés alól;</a:t>
            </a:r>
          </a:p>
          <a:p>
            <a:pPr algn="just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A NAV számlákon végrehajtott műveletek mentesek az illeték alól.</a:t>
            </a:r>
          </a:p>
          <a:p>
            <a:pPr algn="just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Az állampapír-forgalmazásra 6 ezer forint illetékmaximum vonatkozik.</a:t>
            </a:r>
          </a:p>
          <a:p>
            <a:pPr algn="just"/>
            <a:endParaRPr lang="hu-H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u-H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u-H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u-H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u-H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2A4F1-DCE8-4218-9580-0F931DCE5A5B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37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0452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Változások az adóeljárási és az azokat érintő adószabályokban</a:t>
            </a:r>
            <a:b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2013. </a:t>
            </a:r>
            <a:endParaRPr lang="hu-HU" sz="2000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1865341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2674A-F4F5-48D8-9CE7-C29FE3A1ABB7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38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73398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Változások az adóeljárási és az azokat érintő adószabályokban</a:t>
            </a:r>
            <a:b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2013. </a:t>
            </a:r>
            <a:endParaRPr lang="hu-HU" sz="2000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4388868"/>
              </p:ext>
            </p:extLst>
          </p:nvPr>
        </p:nvGraphicFramePr>
        <p:xfrm>
          <a:off x="179511" y="1052737"/>
          <a:ext cx="8648566" cy="555233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854393"/>
                <a:gridCol w="1185897"/>
                <a:gridCol w="1052346"/>
                <a:gridCol w="413626"/>
                <a:gridCol w="2831757"/>
                <a:gridCol w="493355"/>
                <a:gridCol w="1817192"/>
              </a:tblGrid>
              <a:tr h="572739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Adónem</a:t>
                      </a:r>
                      <a:endParaRPr lang="hu-H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Adómérték</a:t>
                      </a:r>
                      <a:endParaRPr lang="hu-H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Bevételi határ/év</a:t>
                      </a:r>
                      <a:endParaRPr lang="hu-H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hu-H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Kik választhatják?</a:t>
                      </a:r>
                      <a:endParaRPr lang="hu-H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hu-H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hu-H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Kiváltott közterhek</a:t>
                      </a:r>
                      <a:endParaRPr lang="hu-H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hu-H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79980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Eva</a:t>
                      </a:r>
                      <a:endParaRPr lang="hu-H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37%</a:t>
                      </a:r>
                      <a:endParaRPr lang="hu-H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30  millió</a:t>
                      </a:r>
                      <a:endParaRPr lang="hu-H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hu-H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Egyéni</a:t>
                      </a:r>
                      <a:r>
                        <a:rPr lang="hu-H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cég</a:t>
                      </a:r>
                      <a:endParaRPr lang="hu-H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Egyéni vállalkozó, </a:t>
                      </a:r>
                      <a:r>
                        <a:rPr lang="hu-H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kkt</a:t>
                      </a:r>
                      <a:r>
                        <a:rPr lang="hu-H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., bt., kft., szövetkezet, lakásszövetkezet,  szabadalmi ügyvivői-, ügyvédi-,</a:t>
                      </a:r>
                      <a:r>
                        <a:rPr lang="hu-H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végrehajtói- és közjegyzői iroda, </a:t>
                      </a:r>
                      <a:r>
                        <a:rPr lang="hu-HU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erdőbirtokossági</a:t>
                      </a:r>
                      <a:r>
                        <a:rPr lang="hu-H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társulat</a:t>
                      </a:r>
                      <a:endParaRPr lang="hu-H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hu-H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Társasági adó, szakképzési hozzájárulás</a:t>
                      </a:r>
                      <a:endParaRPr lang="hu-H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Szja, áfa</a:t>
                      </a:r>
                      <a:endParaRPr lang="hu-H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787936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Kata</a:t>
                      </a:r>
                      <a:endParaRPr lang="hu-H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50 000 Ft/ hó, nem főállású után</a:t>
                      </a:r>
                      <a:r>
                        <a:rPr lang="hu-H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25 000 Ft/fő*; a 6 millió Ft feletti rész után az adómérték 40%</a:t>
                      </a:r>
                      <a:endParaRPr lang="hu-H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 millió</a:t>
                      </a:r>
                      <a:endParaRPr lang="hu-H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hu-H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Egyéni vállalkozó, kizárólag magánszemély taggal rendelkező </a:t>
                      </a:r>
                      <a:r>
                        <a:rPr lang="hu-H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kkt</a:t>
                      </a:r>
                      <a:r>
                        <a:rPr lang="hu-H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hu-H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és betéti társaság </a:t>
                      </a:r>
                      <a:r>
                        <a:rPr lang="hu-HU" sz="14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(az adóalanyiság választásának nem akadálya, ha az adóalany az adóévre az szja szerinti átalányadózást vagy </a:t>
                      </a:r>
                      <a:r>
                        <a:rPr lang="hu-HU" sz="1400" i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evát</a:t>
                      </a:r>
                      <a:r>
                        <a:rPr lang="hu-HU" sz="14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választott.)</a:t>
                      </a:r>
                      <a:endParaRPr lang="hu-H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hu-H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Szja, járulékok, </a:t>
                      </a:r>
                      <a:r>
                        <a:rPr lang="hu-H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eho</a:t>
                      </a:r>
                      <a:r>
                        <a:rPr lang="hu-H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szociális hozzájárulási adó, </a:t>
                      </a:r>
                      <a:r>
                        <a:rPr lang="hu-H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eho</a:t>
                      </a:r>
                      <a:r>
                        <a:rPr lang="hu-H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vállalkozói szja és osztalékadó</a:t>
                      </a:r>
                      <a:endParaRPr lang="hu-H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787936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Kiva</a:t>
                      </a:r>
                      <a:endParaRPr lang="hu-H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16%</a:t>
                      </a:r>
                      <a:endParaRPr lang="hu-H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500 millió</a:t>
                      </a:r>
                      <a:endParaRPr lang="hu-H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hu-H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Kkt., bt., kft., </a:t>
                      </a:r>
                      <a:r>
                        <a:rPr lang="hu-H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zrt</a:t>
                      </a:r>
                      <a:r>
                        <a:rPr lang="hu-H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., szövetkezet és lakásszövetkezet, </a:t>
                      </a:r>
                      <a:r>
                        <a:rPr lang="hu-H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erdőbirtokossági</a:t>
                      </a:r>
                      <a:r>
                        <a:rPr lang="hu-H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társulat, végrehajtói-, ügyvédi-, közjegyzői, szabadalmi ügyvivői iroda, külföldi vállalkozó, belföldi üzletvezetési hellyel rendelkező külföldi személy</a:t>
                      </a:r>
                      <a:endParaRPr lang="hu-H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hu-H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Szociális hozzájárulási adó</a:t>
                      </a:r>
                      <a:endParaRPr lang="hu-H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467544" y="6525344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* </a:t>
            </a:r>
            <a:r>
              <a:rPr lang="hu-HU" sz="1400" dirty="0" smtClean="0"/>
              <a:t>Nem jár utána társadalombiztosítás</a:t>
            </a:r>
            <a:endParaRPr lang="hu-HU" sz="1400" dirty="0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1D8D8-100A-46CF-91E2-FCB7D8539BAE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39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21056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62890499"/>
              </p:ext>
            </p:extLst>
          </p:nvPr>
        </p:nvGraphicFramePr>
        <p:xfrm>
          <a:off x="71500" y="332656"/>
          <a:ext cx="8856984" cy="4997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zövegdoboz 2"/>
          <p:cNvSpPr txBox="1"/>
          <p:nvPr/>
        </p:nvSpPr>
        <p:spPr>
          <a:xfrm>
            <a:off x="755576" y="5661248"/>
            <a:ext cx="79208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1400" dirty="0" smtClean="0">
                <a:latin typeface="Times New Roman" pitchFamily="18" charset="0"/>
                <a:cs typeface="Times New Roman" pitchFamily="18" charset="0"/>
              </a:rPr>
              <a:t>* A biztosítási adóról szóló törvény hatályon kívül helyezte, de az adónem „kivezetése” a NAV feladata lesz. [2012. évi CII. törvény 7. § (5) bekezdés]</a:t>
            </a:r>
          </a:p>
          <a:p>
            <a:pPr algn="just"/>
            <a:r>
              <a:rPr lang="hu-HU" sz="1400" dirty="0" smtClean="0">
                <a:latin typeface="Times New Roman" pitchFamily="18" charset="0"/>
                <a:cs typeface="Times New Roman" pitchFamily="18" charset="0"/>
              </a:rPr>
              <a:t>** A legújabb </a:t>
            </a:r>
            <a:r>
              <a:rPr lang="hu-HU" sz="1400" dirty="0" err="1" smtClean="0">
                <a:latin typeface="Times New Roman" pitchFamily="18" charset="0"/>
                <a:cs typeface="Times New Roman" pitchFamily="18" charset="0"/>
              </a:rPr>
              <a:t>elvonásnem</a:t>
            </a:r>
            <a:r>
              <a:rPr lang="hu-H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hu-H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B1DC0-8307-44BA-B26F-AC3A5508D576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4</a:t>
            </a:fld>
            <a:endParaRPr lang="hu-HU"/>
          </a:p>
        </p:txBody>
      </p:sp>
      <p:cxnSp>
        <p:nvCxnSpPr>
          <p:cNvPr id="10" name="Egyenes összekötő 9"/>
          <p:cNvCxnSpPr/>
          <p:nvPr/>
        </p:nvCxnSpPr>
        <p:spPr>
          <a:xfrm>
            <a:off x="3419872" y="2924944"/>
            <a:ext cx="694928" cy="57606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/>
        </p:nvCxnSpPr>
        <p:spPr>
          <a:xfrm flipV="1">
            <a:off x="3419872" y="3068960"/>
            <a:ext cx="694928" cy="43204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gyenes összekötő 13"/>
          <p:cNvCxnSpPr/>
          <p:nvPr/>
        </p:nvCxnSpPr>
        <p:spPr>
          <a:xfrm flipV="1">
            <a:off x="4411579" y="3068960"/>
            <a:ext cx="576064" cy="86409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gyenes összekötő 15"/>
          <p:cNvCxnSpPr/>
          <p:nvPr/>
        </p:nvCxnSpPr>
        <p:spPr>
          <a:xfrm>
            <a:off x="4427984" y="3068960"/>
            <a:ext cx="576064" cy="86409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8794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rtalom hely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23578630"/>
              </p:ext>
            </p:extLst>
          </p:nvPr>
        </p:nvGraphicFramePr>
        <p:xfrm>
          <a:off x="467544" y="836712"/>
          <a:ext cx="8229600" cy="56780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DF947-EE76-42DB-9B86-85EAD23A38FA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40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07713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játékadó néhány változása</a:t>
            </a:r>
            <a:endParaRPr lang="hu-H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2013. januárjától az 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állami adóhatóság lefoglalhatja és elkobozhatja az engedély nélkül szervezett szerencsejátékhoz használt eszközt, az ilyen játékhoz kapcsolódó téteket, nyereményeket is. </a:t>
            </a:r>
            <a:endParaRPr lang="hu-H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Ha 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az ügyben büntetőeljárás is folyik, a NAV a lefoglalt dolgot </a:t>
            </a:r>
            <a:r>
              <a:rPr lang="hu-HU" sz="2400" i="1" dirty="0">
                <a:latin typeface="Times New Roman" pitchFamily="18" charset="0"/>
                <a:cs typeface="Times New Roman" pitchFamily="18" charset="0"/>
              </a:rPr>
              <a:t>(ingóságot, pénzt, értékpapírt) 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átadja a büntetőügyben eljáró hatóság részére.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499EA-CCF4-402B-BDF9-17DEA4B5F451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41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06368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Az innovációs járulék, 2013.</a:t>
            </a:r>
            <a:endParaRPr lang="hu-H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2012. december 1-jétől az innovációs járulék fizetésére kötelezetteknek a járulékelőleget – </a:t>
            </a:r>
            <a:r>
              <a:rPr lang="hu-HU" sz="2400" i="1" dirty="0" smtClean="0">
                <a:latin typeface="Times New Roman" pitchFamily="18" charset="0"/>
                <a:cs typeface="Times New Roman" pitchFamily="18" charset="0"/>
              </a:rPr>
              <a:t>az adóév utolsó hónapjának 20. napjáig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– ki kell egészíteniük az adóévi várható fizetendő járulék összegére (feltöltési kötelezettség).</a:t>
            </a:r>
          </a:p>
          <a:p>
            <a:pPr marL="0" indent="0" algn="just">
              <a:buNone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A nem teljesítés 20 százalékos mulasztási bírsággal sújtható.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10945-1A3B-440F-8651-EB8557FC1828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42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11750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Néhány adójogszabály-változás, 2013.</a:t>
            </a:r>
            <a:endParaRPr lang="hu-H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Blip>
                <a:blip r:embed="rId3"/>
              </a:buBlip>
            </a:pP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Ismét módosult a </a:t>
            </a:r>
            <a:r>
              <a:rPr lang="hu-HU" sz="2400" dirty="0" err="1">
                <a:latin typeface="Times New Roman" pitchFamily="18" charset="0"/>
                <a:cs typeface="Times New Roman" pitchFamily="18" charset="0"/>
              </a:rPr>
              <a:t>NAV-ról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 szóló 2010. évi CXXII.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törvény: </a:t>
            </a:r>
            <a:r>
              <a:rPr lang="hu-HU" sz="2400" i="1" dirty="0" smtClean="0">
                <a:latin typeface="Times New Roman" pitchFamily="18" charset="0"/>
                <a:cs typeface="Times New Roman" pitchFamily="18" charset="0"/>
              </a:rPr>
              <a:t>fő </a:t>
            </a:r>
            <a:r>
              <a:rPr lang="hu-HU" sz="2400" i="1" dirty="0">
                <a:latin typeface="Times New Roman" pitchFamily="18" charset="0"/>
                <a:cs typeface="Times New Roman" pitchFamily="18" charset="0"/>
              </a:rPr>
              <a:t>szabályként 2013-ra is megmarad a már ismert szervezet, egy változással: a kiemelt adózók esetében közös adó- és vám-főigazgatóság jön létre január 1-jétől</a:t>
            </a:r>
            <a:r>
              <a:rPr lang="hu-HU" sz="24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Blip>
                <a:blip r:embed="rId3"/>
              </a:buBlip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2013-tól a KAIG látja el – kizárólagos hatáskörrel az állami garancia (kezesség) kiutalásával, valamint az állami garancia beváltásához kapcsolódó állami adóhatósági ellenőrzési feladatokat.</a:t>
            </a:r>
            <a:endParaRPr lang="hu-H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hu-H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CF5A-5F61-4A71-BD04-8522BA3073CB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43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72172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Néhány adójogszabály-változás, 2013.</a:t>
            </a:r>
            <a:endParaRPr lang="hu-H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Kiemelt adózónak minősülnek az adóévet megelőző év utolsó napján csődeljárás, felszámolási eljárás, végelszámolási eljárás, kényszer-végelszámolási eljárás vagy kényszertörlési eljárás alatt nem álló</a:t>
            </a:r>
          </a:p>
          <a:p>
            <a:pPr algn="just">
              <a:buFont typeface="Wingdings" pitchFamily="2" charset="2"/>
              <a:buChar char="§"/>
            </a:pPr>
            <a:r>
              <a:rPr lang="hu-HU" i="1" dirty="0" smtClean="0">
                <a:latin typeface="Times New Roman" pitchFamily="18" charset="0"/>
                <a:cs typeface="Times New Roman" pitchFamily="18" charset="0"/>
              </a:rPr>
              <a:t>az rt. formában működő hitelintézetek és biztosítók, valamint</a:t>
            </a:r>
          </a:p>
          <a:p>
            <a:pPr algn="just">
              <a:buFont typeface="Wingdings" pitchFamily="2" charset="2"/>
              <a:buChar char="§"/>
            </a:pPr>
            <a:r>
              <a:rPr lang="hu-HU" i="1" dirty="0" smtClean="0">
                <a:latin typeface="Times New Roman" pitchFamily="18" charset="0"/>
                <a:cs typeface="Times New Roman" pitchFamily="18" charset="0"/>
              </a:rPr>
              <a:t>azon adózók – a költségvetési szervek, az szja-törvény szerinti egyéni vállalkozók és magánszemélyek kivételével – amelyek</a:t>
            </a:r>
          </a:p>
          <a:p>
            <a:pPr lvl="1" algn="just">
              <a:buFont typeface="Wingdings" pitchFamily="2" charset="2"/>
              <a:buChar char="ü"/>
            </a:pPr>
            <a:r>
              <a:rPr lang="hu-HU" i="1" dirty="0" smtClean="0">
                <a:latin typeface="Times New Roman" pitchFamily="18" charset="0"/>
                <a:cs typeface="Times New Roman" pitchFamily="18" charset="0"/>
              </a:rPr>
              <a:t>az adóévet megelőző második évben  vagy azt megelőzően kezdték meg a tevékenységüket, és</a:t>
            </a:r>
          </a:p>
          <a:p>
            <a:pPr lvl="1" algn="just">
              <a:buFont typeface="Wingdings" pitchFamily="2" charset="2"/>
              <a:buChar char="ü"/>
            </a:pPr>
            <a:r>
              <a:rPr lang="hu-HU" i="1" dirty="0" smtClean="0">
                <a:latin typeface="Times New Roman" pitchFamily="18" charset="0"/>
                <a:cs typeface="Times New Roman" pitchFamily="18" charset="0"/>
              </a:rPr>
              <a:t>adóteljesítményük értéke az 1 milliárd 800 millió forintot elérte.</a:t>
            </a:r>
            <a:endParaRPr lang="hu-H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hu-H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52440-289F-4FD7-9C72-DBBFEBEE4584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44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43047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Néhány adójogszabály-változás, 2013.</a:t>
            </a:r>
            <a:endParaRPr lang="hu-H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Az adóigazolás, együttes adóigazolás,  jövedelem- és illetőségigazolás = </a:t>
            </a:r>
            <a:r>
              <a:rPr lang="hu-HU" sz="2400" b="1" i="1" dirty="0" smtClean="0">
                <a:latin typeface="Times New Roman" pitchFamily="18" charset="0"/>
                <a:cs typeface="Times New Roman" pitchFamily="18" charset="0"/>
              </a:rPr>
              <a:t>adóhatósági igazolások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) kiállításának határideje a beérkezéstől számított 8 napról 6 napra csökken.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CB2D1-9B72-436A-8A90-2A0581DECC2D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45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600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Néhány adójogszabály-változás, 2013.</a:t>
            </a:r>
            <a:endParaRPr lang="hu-H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hu-HU" sz="3200" dirty="0" smtClean="0">
                <a:latin typeface="Times New Roman" pitchFamily="18" charset="0"/>
                <a:cs typeface="Times New Roman" pitchFamily="18" charset="0"/>
              </a:rPr>
              <a:t>Az adóigazolás formái:</a:t>
            </a:r>
          </a:p>
          <a:p>
            <a:pPr algn="just"/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Általános: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i="1" dirty="0" smtClean="0">
                <a:latin typeface="Times New Roman" pitchFamily="18" charset="0"/>
                <a:cs typeface="Times New Roman" pitchFamily="18" charset="0"/>
              </a:rPr>
              <a:t>az adóhatóságnál fennálló adótartozás vagy annak hiánya + a behajthatatlanság címén nyilvántartott, még el nem évült tartozás + valamely adónemre vonatkozó bevallási és adófizetési kötelezettség elmulasztása</a:t>
            </a:r>
            <a:endParaRPr lang="hu-H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hu-H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Nemleges:</a:t>
            </a:r>
            <a:r>
              <a:rPr lang="hu-H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200" i="1" dirty="0" smtClean="0">
                <a:latin typeface="Times New Roman" pitchFamily="18" charset="0"/>
                <a:cs typeface="Times New Roman" pitchFamily="18" charset="0"/>
              </a:rPr>
              <a:t>az adóhatóságnál nincs nyilvántartott, lejárt esedékességű adótartozás a kiállítás napján vagy a kérelemben megjelölt napon.</a:t>
            </a:r>
          </a:p>
          <a:p>
            <a:pPr algn="just"/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Együttes: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i="1" dirty="0" smtClean="0">
                <a:latin typeface="Times New Roman" pitchFamily="18" charset="0"/>
                <a:cs typeface="Times New Roman" pitchFamily="18" charset="0"/>
              </a:rPr>
              <a:t>az állami adóhatóságnál nyilvántartott adótartozás + a vámhatóságnál nyilvántartott adó- és vámtartozás + végrehajtásra vagy visszatartásra átadott köztartozások vagy azok hiánya. Ha közbeszerzéshez kapcsolódik: + az adózó neve, székhelye, adóazonosító száma.</a:t>
            </a:r>
            <a:endParaRPr lang="hu-HU" sz="32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709E2-03F9-4071-9B17-0DF60CD56BE5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46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09038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Néhány adójogszabály-változás, 2013.</a:t>
            </a:r>
            <a:endParaRPr lang="hu-H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Nem kell semmilyen eljáráshoz adóigazolást, együttes adóigazolást kérnie az adózónak (akár magánszemély, akár vállalkozó), ha a meghatározott határidő utolsó napján vagy a határnapon szerepel az adóhatóság köztartozásmentes adózói adatbázisában.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EBB9C-C468-461D-B664-B54FD0B079EE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47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0292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Kép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60648"/>
            <a:ext cx="9144000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42386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64E7E-B286-4D47-BA74-9ABCD7247EDA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48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08334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Néhány adójogszabály-változás, 2013.</a:t>
            </a:r>
            <a:endParaRPr lang="hu-H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>
            <a:normAutofit/>
          </a:bodyPr>
          <a:lstStyle/>
          <a:p>
            <a:pPr algn="just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Egyszerűsödő fizetéskönnyítés és adómérséklési szabályok: </a:t>
            </a:r>
            <a:r>
              <a:rPr lang="hu-HU" sz="2400" i="1" dirty="0" smtClean="0">
                <a:latin typeface="Times New Roman" pitchFamily="18" charset="0"/>
                <a:cs typeface="Times New Roman" pitchFamily="18" charset="0"/>
              </a:rPr>
              <a:t>pl. 150 ezer forintot meg nem haladó szja tartozás 6 egyenlő részletben fizethető meg a bevalláson történő bejelölés mellett.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2261D-963D-48C6-AEE4-3A8FD65CC3AE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49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03274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Nem adóhatóság által kezelt elvonások</a:t>
            </a:r>
            <a:endParaRPr lang="hu-H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77466277"/>
              </p:ext>
            </p:extLst>
          </p:nvPr>
        </p:nvGraphicFramePr>
        <p:xfrm>
          <a:off x="323528" y="1556792"/>
          <a:ext cx="8015820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8230"/>
                <a:gridCol w="2931523"/>
                <a:gridCol w="40060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latin typeface="Times New Roman" pitchFamily="18" charset="0"/>
                          <a:cs typeface="Times New Roman" pitchFamily="18" charset="0"/>
                        </a:rPr>
                        <a:t>Sorszám</a:t>
                      </a:r>
                      <a:endParaRPr lang="hu-H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latin typeface="Times New Roman" pitchFamily="18" charset="0"/>
                          <a:cs typeface="Times New Roman" pitchFamily="18" charset="0"/>
                        </a:rPr>
                        <a:t>Az elvonás megnevezése</a:t>
                      </a:r>
                      <a:endParaRPr lang="hu-H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latin typeface="Times New Roman" pitchFamily="18" charset="0"/>
                          <a:cs typeface="Times New Roman" pitchFamily="18" charset="0"/>
                        </a:rPr>
                        <a:t>Az elvonást kezelő hatóság</a:t>
                      </a:r>
                      <a:endParaRPr lang="hu-H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hu-H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latin typeface="Times New Roman" pitchFamily="18" charset="0"/>
                          <a:cs typeface="Times New Roman" pitchFamily="18" charset="0"/>
                        </a:rPr>
                        <a:t>Bányajáradék</a:t>
                      </a:r>
                      <a:endParaRPr lang="hu-H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latin typeface="Times New Roman" pitchFamily="18" charset="0"/>
                          <a:cs typeface="Times New Roman" pitchFamily="18" charset="0"/>
                        </a:rPr>
                        <a:t>Magyar Bányászati és Földtani Hivatal</a:t>
                      </a:r>
                      <a:endParaRPr lang="hu-H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hu-H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latin typeface="Times New Roman" pitchFamily="18" charset="0"/>
                          <a:cs typeface="Times New Roman" pitchFamily="18" charset="0"/>
                        </a:rPr>
                        <a:t>Vízkészlet-járulék</a:t>
                      </a:r>
                      <a:endParaRPr lang="hu-H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latin typeface="Times New Roman" pitchFamily="18" charset="0"/>
                          <a:cs typeface="Times New Roman" pitchFamily="18" charset="0"/>
                        </a:rPr>
                        <a:t>Vízügyi hatóság</a:t>
                      </a:r>
                      <a:endParaRPr lang="hu-H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hu-H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Tűzvédelmi hozzájárulás</a:t>
                      </a:r>
                      <a:endParaRPr lang="hu-HU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latin typeface="Times New Roman" pitchFamily="18" charset="0"/>
                          <a:cs typeface="Times New Roman" pitchFamily="18" charset="0"/>
                        </a:rPr>
                        <a:t>megszűnt 2013. január 1-jétől</a:t>
                      </a:r>
                      <a:endParaRPr lang="hu-H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hu-H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Tenyésztési hozzájárulás</a:t>
                      </a:r>
                      <a:endParaRPr lang="hu-HU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latin typeface="Times New Roman" pitchFamily="18" charset="0"/>
                          <a:cs typeface="Times New Roman" pitchFamily="18" charset="0"/>
                        </a:rPr>
                        <a:t>2008.</a:t>
                      </a:r>
                      <a:r>
                        <a:rPr lang="hu-H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január 1-jével megszűnt</a:t>
                      </a:r>
                      <a:endParaRPr lang="hu-H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hu-H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Erdőfenntartási-járulék</a:t>
                      </a:r>
                      <a:endParaRPr lang="hu-HU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latin typeface="Times New Roman" pitchFamily="18" charset="0"/>
                          <a:cs typeface="Times New Roman" pitchFamily="18" charset="0"/>
                        </a:rPr>
                        <a:t>2008. január 1-jétől megszűnt</a:t>
                      </a:r>
                      <a:endParaRPr lang="hu-H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hu-H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latin typeface="Times New Roman" pitchFamily="18" charset="0"/>
                          <a:cs typeface="Times New Roman" pitchFamily="18" charset="0"/>
                        </a:rPr>
                        <a:t>Vadvédelmi-hozzájárulás</a:t>
                      </a:r>
                      <a:endParaRPr lang="hu-H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latin typeface="Times New Roman" pitchFamily="18" charset="0"/>
                          <a:cs typeface="Times New Roman" pitchFamily="18" charset="0"/>
                        </a:rPr>
                        <a:t>vadászati hatóság</a:t>
                      </a:r>
                      <a:endParaRPr lang="hu-H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hu-H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latin typeface="Times New Roman" pitchFamily="18" charset="0"/>
                          <a:cs typeface="Times New Roman" pitchFamily="18" charset="0"/>
                        </a:rPr>
                        <a:t>Földvédelmi járulék</a:t>
                      </a:r>
                      <a:endParaRPr lang="hu-H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latin typeface="Times New Roman" pitchFamily="18" charset="0"/>
                          <a:cs typeface="Times New Roman" pitchFamily="18" charset="0"/>
                        </a:rPr>
                        <a:t>ingatlanügyi-hatóság</a:t>
                      </a:r>
                      <a:endParaRPr lang="hu-H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lang="hu-H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latin typeface="Times New Roman" pitchFamily="18" charset="0"/>
                          <a:cs typeface="Times New Roman" pitchFamily="18" charset="0"/>
                        </a:rPr>
                        <a:t>Élelmiszerlánc-felügyeleti díj</a:t>
                      </a:r>
                      <a:endParaRPr lang="hu-H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latin typeface="Times New Roman" pitchFamily="18" charset="0"/>
                          <a:cs typeface="Times New Roman" pitchFamily="18" charset="0"/>
                        </a:rPr>
                        <a:t>Nemzeti Élelmiszerlánc-biztonsági Hivatal</a:t>
                      </a:r>
                      <a:endParaRPr lang="hu-H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lang="hu-H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latin typeface="Times New Roman" pitchFamily="18" charset="0"/>
                          <a:cs typeface="Times New Roman" pitchFamily="18" charset="0"/>
                        </a:rPr>
                        <a:t>Hulladéklerakási járulék</a:t>
                      </a:r>
                      <a:endParaRPr lang="hu-H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latin typeface="Times New Roman" pitchFamily="18" charset="0"/>
                          <a:cs typeface="Times New Roman" pitchFamily="18" charset="0"/>
                        </a:rPr>
                        <a:t>Környezetvédelmi hatóság</a:t>
                      </a:r>
                      <a:endParaRPr lang="hu-H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EE1E7-FEDE-440F-A6CA-11DD49133D69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66101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Néhány adójogszabály-változás, 2013.</a:t>
            </a:r>
            <a:endParaRPr lang="hu-H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Visszakerül az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Art.-be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a „</a:t>
            </a:r>
            <a:r>
              <a:rPr lang="hu-H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felhívás önellenőrzésre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”  c. jogintézmény. A felhívásnak az adózó nem köteles eleget tenni, ezért mulasztási bírsággal nem sújtható, és a felhívástól számított 30 napig az ellenőrzés nem kezdhető meg.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D2D7-FDF1-4E5F-A356-7D19551AE94B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50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04832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Néhány adóeljárási szabályváltozás, 2013.</a:t>
            </a:r>
            <a:endParaRPr lang="hu-H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A NAV bármelyik megyei (fővárosi) adóigazgatósága eljárhat:</a:t>
            </a:r>
          </a:p>
          <a:p>
            <a:pPr algn="just"/>
            <a:r>
              <a:rPr lang="hu-HU" sz="2400" i="1" dirty="0" smtClean="0">
                <a:latin typeface="Times New Roman" pitchFamily="18" charset="0"/>
                <a:cs typeface="Times New Roman" pitchFamily="18" charset="0"/>
              </a:rPr>
              <a:t>adó-, jövedelem- és illetőségigazolás kiadása,</a:t>
            </a:r>
          </a:p>
          <a:p>
            <a:pPr algn="just"/>
            <a:r>
              <a:rPr lang="hu-HU" sz="2400" i="1" dirty="0" smtClean="0">
                <a:latin typeface="Times New Roman" pitchFamily="18" charset="0"/>
                <a:cs typeface="Times New Roman" pitchFamily="18" charset="0"/>
              </a:rPr>
              <a:t>magánszemély részére adóazonosító jel kiadása, vámazonosító kiadása, adószám kiadása, adóigazolvánnyal kapcsolatos ügyintézés,</a:t>
            </a:r>
          </a:p>
          <a:p>
            <a:pPr algn="just"/>
            <a:r>
              <a:rPr lang="hu-HU" sz="2400" i="1" dirty="0" err="1" smtClean="0">
                <a:latin typeface="Times New Roman" pitchFamily="18" charset="0"/>
                <a:cs typeface="Times New Roman" pitchFamily="18" charset="0"/>
              </a:rPr>
              <a:t>START-kártyával</a:t>
            </a:r>
            <a:r>
              <a:rPr lang="hu-HU" sz="2400" i="1" dirty="0" smtClean="0">
                <a:latin typeface="Times New Roman" pitchFamily="18" charset="0"/>
                <a:cs typeface="Times New Roman" pitchFamily="18" charset="0"/>
              </a:rPr>
              <a:t> kapcsolatos ügyintézés,</a:t>
            </a:r>
          </a:p>
          <a:p>
            <a:pPr algn="just"/>
            <a:r>
              <a:rPr lang="hu-HU" sz="2400" i="1" dirty="0" smtClean="0">
                <a:latin typeface="Times New Roman" pitchFamily="18" charset="0"/>
                <a:cs typeface="Times New Roman" pitchFamily="18" charset="0"/>
              </a:rPr>
              <a:t>egészségügyi </a:t>
            </a:r>
            <a:r>
              <a:rPr lang="hu-HU" sz="2400" i="1" dirty="0">
                <a:latin typeface="Times New Roman" pitchFamily="18" charset="0"/>
                <a:cs typeface="Times New Roman" pitchFamily="18" charset="0"/>
              </a:rPr>
              <a:t>szolgáltatási </a:t>
            </a:r>
            <a:r>
              <a:rPr lang="hu-HU" sz="2400" i="1" dirty="0" smtClean="0">
                <a:latin typeface="Times New Roman" pitchFamily="18" charset="0"/>
                <a:cs typeface="Times New Roman" pitchFamily="18" charset="0"/>
              </a:rPr>
              <a:t>járulék fizetési kötelezettség bejelentésével kapcsolatos ügyintézés,</a:t>
            </a:r>
          </a:p>
          <a:p>
            <a:pPr algn="just"/>
            <a:r>
              <a:rPr lang="hu-HU" sz="2400" i="1" dirty="0" smtClean="0">
                <a:latin typeface="Times New Roman" pitchFamily="18" charset="0"/>
                <a:cs typeface="Times New Roman" pitchFamily="18" charset="0"/>
              </a:rPr>
              <a:t>adófolyószámlával, és bevallással kapcsolatos tájékoztatás és kivonat kiadás</a:t>
            </a:r>
          </a:p>
          <a:p>
            <a:pPr marL="0" indent="0" algn="just">
              <a:buNone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ügyében. </a:t>
            </a:r>
            <a:endParaRPr lang="hu-H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u-H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u-H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u-H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1DC7D-FCB6-4BCC-AD72-5B5086513323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51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28181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Néhány adójogszabály-változás, 2013.</a:t>
            </a:r>
            <a:endParaRPr lang="hu-H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Bejelentési kötelezettség terheli az elektronikusan vezetett könyvek, bizonylatok őrzési helyét, online hozzáférést biztosítva.</a:t>
            </a:r>
          </a:p>
          <a:p>
            <a:pPr marL="0" indent="0" algn="just">
              <a:buNone/>
            </a:pPr>
            <a:endParaRPr lang="hu-H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u-H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214F5-F77F-447C-BCAF-CF0C8E73EFF7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52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26793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Néhány adójogszabály-változás, 2013.</a:t>
            </a:r>
            <a:endParaRPr lang="hu-H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Az adózó bejelentkezése </a:t>
            </a:r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4 módon történhet:</a:t>
            </a:r>
          </a:p>
          <a:p>
            <a:pPr algn="just"/>
            <a:r>
              <a:rPr lang="hu-HU" sz="2400" i="1" dirty="0" smtClean="0">
                <a:latin typeface="Times New Roman" pitchFamily="18" charset="0"/>
                <a:cs typeface="Times New Roman" pitchFamily="18" charset="0"/>
              </a:rPr>
              <a:t>okmányirodán keresztül, egyablakos” rendszerben – egyéni vállalkozók;</a:t>
            </a:r>
          </a:p>
          <a:p>
            <a:pPr algn="just"/>
            <a:r>
              <a:rPr lang="hu-HU" sz="2400" i="1" dirty="0" smtClean="0">
                <a:latin typeface="Times New Roman" pitchFamily="18" charset="0"/>
                <a:cs typeface="Times New Roman" pitchFamily="18" charset="0"/>
              </a:rPr>
              <a:t>cégbíróságon keresztül – a cégbejelentésre kötelezett adózók, „egyablakos rendszer”;</a:t>
            </a:r>
          </a:p>
          <a:p>
            <a:pPr algn="just"/>
            <a:r>
              <a:rPr lang="hu-HU" sz="2400" i="1" dirty="0" smtClean="0">
                <a:latin typeface="Times New Roman" pitchFamily="18" charset="0"/>
                <a:cs typeface="Times New Roman" pitchFamily="18" charset="0"/>
              </a:rPr>
              <a:t>bírósági bejegyzés útján – szintén „egyablakos rendszer” – pl. civil szervezetek;</a:t>
            </a:r>
          </a:p>
          <a:p>
            <a:pPr algn="just"/>
            <a:r>
              <a:rPr lang="hu-HU" sz="2400" i="1" dirty="0" smtClean="0">
                <a:latin typeface="Times New Roman" pitchFamily="18" charset="0"/>
                <a:cs typeface="Times New Roman" pitchFamily="18" charset="0"/>
              </a:rPr>
              <a:t>közvetlenül a </a:t>
            </a:r>
            <a:r>
              <a:rPr lang="hu-HU" sz="2400" i="1" dirty="0" err="1" smtClean="0">
                <a:latin typeface="Times New Roman" pitchFamily="18" charset="0"/>
                <a:cs typeface="Times New Roman" pitchFamily="18" charset="0"/>
              </a:rPr>
              <a:t>NAV-hoz</a:t>
            </a:r>
            <a:r>
              <a:rPr lang="hu-HU" sz="24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hu-H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u-H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E338A-BF53-4E72-AAA4-A53D521B2E62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53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28681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Néhány adójogszabály-változás, 2013.</a:t>
            </a:r>
            <a:endParaRPr lang="hu-H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Az állami adóhatóság az adószám alkalmazását felfüggeszti, ha: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hu-HU" sz="2400" i="1" dirty="0" smtClean="0">
                <a:latin typeface="Times New Roman" pitchFamily="18" charset="0"/>
                <a:cs typeface="Times New Roman" pitchFamily="18" charset="0"/>
              </a:rPr>
              <a:t>hivatalos irat két egymást követő alkalommal történő „címzett ismeretlen” megjegyzéssel visszaérkezik,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hu-HU" sz="2400" i="1" dirty="0" smtClean="0">
                <a:latin typeface="Times New Roman" pitchFamily="18" charset="0"/>
                <a:cs typeface="Times New Roman" pitchFamily="18" charset="0"/>
              </a:rPr>
              <a:t>hitelt érdemlő információ szerzése helyszíni eljárás során arról, hogy az adózó a székhelyén nem található,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hu-HU" sz="2400" i="1" dirty="0" smtClean="0">
                <a:latin typeface="Times New Roman" pitchFamily="18" charset="0"/>
                <a:cs typeface="Times New Roman" pitchFamily="18" charset="0"/>
              </a:rPr>
              <a:t>az adózó a bevallási, illetve adófizetési kötelezettségének 365 belül – felhívás ellenére – sem tesz eleget.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AA3C-794B-4936-9FC0-11BE1471D640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54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88319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Néhány adójogszabály-változás, 2013.</a:t>
            </a:r>
            <a:endParaRPr lang="hu-H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Az adószám megállapításának megtagadása tárgyában hozott határozatot az adóhatóság visszavonja, ha az adózó bizonyítja, hogy</a:t>
            </a:r>
          </a:p>
          <a:p>
            <a:pPr algn="just"/>
            <a:r>
              <a:rPr lang="hu-HU" sz="2600" i="1" dirty="0" smtClean="0">
                <a:latin typeface="Times New Roman" pitchFamily="18" charset="0"/>
                <a:cs typeface="Times New Roman" pitchFamily="18" charset="0"/>
              </a:rPr>
              <a:t>azért nem fizetett, mert az általa teljesített termékértékesítés vagy szolgáltatásnyújtás ellenértékét részben vagy egészben nem egyenlítették ki,</a:t>
            </a:r>
          </a:p>
          <a:p>
            <a:pPr algn="just"/>
            <a:r>
              <a:rPr lang="hu-HU" sz="2600" i="1" dirty="0" smtClean="0">
                <a:latin typeface="Times New Roman" pitchFamily="18" charset="0"/>
                <a:cs typeface="Times New Roman" pitchFamily="18" charset="0"/>
              </a:rPr>
              <a:t>a kintlévőségei ellenértéke a tartozása összegét eléri vagy meghaladja,</a:t>
            </a:r>
          </a:p>
          <a:p>
            <a:pPr algn="just"/>
            <a:r>
              <a:rPr lang="hu-HU" sz="2600" i="1" dirty="0" smtClean="0">
                <a:latin typeface="Times New Roman" pitchFamily="18" charset="0"/>
                <a:cs typeface="Times New Roman" pitchFamily="18" charset="0"/>
              </a:rPr>
              <a:t>a követelései érvényesítése során úgy járt el, ahogy az az adott helyzetben tőle elvárható.</a:t>
            </a:r>
          </a:p>
          <a:p>
            <a:pPr algn="just"/>
            <a:endParaRPr lang="hu-H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1E017-D535-4171-B563-165A98A6ACB9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55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72105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Néhány adójogszabály-változás, 2013.</a:t>
            </a:r>
            <a:endParaRPr lang="hu-H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2013-tól cégbírósági bejegyzésre kötelezett adózó esetében, ha az adószám törlésére</a:t>
            </a:r>
          </a:p>
          <a:p>
            <a:pPr algn="just"/>
            <a:r>
              <a:rPr lang="hu-HU" i="1" dirty="0" smtClean="0">
                <a:latin typeface="Times New Roman" pitchFamily="18" charset="0"/>
                <a:cs typeface="Times New Roman" pitchFamily="18" charset="0"/>
              </a:rPr>
              <a:t>nem valós cím,</a:t>
            </a:r>
          </a:p>
          <a:p>
            <a:pPr algn="just"/>
            <a:r>
              <a:rPr lang="hu-HU" i="1" dirty="0" smtClean="0">
                <a:latin typeface="Times New Roman" pitchFamily="18" charset="0"/>
                <a:cs typeface="Times New Roman" pitchFamily="18" charset="0"/>
              </a:rPr>
              <a:t>képviselő be nem jelentése, vagy</a:t>
            </a:r>
          </a:p>
          <a:p>
            <a:pPr algn="just"/>
            <a:r>
              <a:rPr lang="hu-HU" i="1" dirty="0" smtClean="0">
                <a:latin typeface="Times New Roman" pitchFamily="18" charset="0"/>
                <a:cs typeface="Times New Roman" pitchFamily="18" charset="0"/>
              </a:rPr>
              <a:t>ha a bejelentett képviselő nem valós személy</a:t>
            </a:r>
          </a:p>
          <a:p>
            <a:pPr marL="0" indent="0" algn="just">
              <a:buNone/>
            </a:pP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okán kerül sor, az állami adóhatóság a határozata jogerőre emelkedését követő napon a cégbíróság elektronikus úton történő értesítésével kezdeményezi az </a:t>
            </a:r>
            <a:r>
              <a:rPr lang="hu-HU" dirty="0" err="1" smtClean="0">
                <a:latin typeface="Times New Roman" pitchFamily="18" charset="0"/>
                <a:cs typeface="Times New Roman" pitchFamily="18" charset="0"/>
              </a:rPr>
              <a:t>adószámtörléssel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 érintett adózó megszüntetésére irányuló eljárást.</a:t>
            </a:r>
          </a:p>
          <a:p>
            <a:pPr marL="0" indent="0" algn="just">
              <a:buNone/>
            </a:pP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A törlés az adóhatóság honlapján közzétételre kerül.</a:t>
            </a:r>
          </a:p>
          <a:p>
            <a:pPr algn="just"/>
            <a:endParaRPr lang="hu-H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34777-0E99-48E4-BBF0-1251DAF4D073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56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25015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minimálbér változásai</a:t>
            </a:r>
            <a:endParaRPr lang="hu-H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67919047"/>
              </p:ext>
            </p:extLst>
          </p:nvPr>
        </p:nvGraphicFramePr>
        <p:xfrm>
          <a:off x="539552" y="620685"/>
          <a:ext cx="8280920" cy="5760645"/>
        </p:xfrm>
        <a:graphic>
          <a:graphicData uri="http://schemas.openxmlformats.org/drawingml/2006/table">
            <a:tbl>
              <a:tblPr/>
              <a:tblGrid>
                <a:gridCol w="2070230"/>
                <a:gridCol w="2070230"/>
                <a:gridCol w="2070230"/>
                <a:gridCol w="2070230"/>
              </a:tblGrid>
              <a:tr h="321504"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 Időszak</a:t>
                      </a:r>
                      <a:endParaRPr lang="hu-HU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Minimálbér</a:t>
                      </a:r>
                      <a:endParaRPr lang="hu-HU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514" marR="27514" marT="13757" marB="13757"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30%</a:t>
                      </a:r>
                      <a:endParaRPr lang="hu-HU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514" marR="27514" marT="13757" marB="137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30-ad rész</a:t>
                      </a:r>
                      <a:endParaRPr lang="hu-HU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514" marR="27514" marT="13757" marB="13757"/>
                </a:tc>
              </a:tr>
              <a:tr h="367874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latin typeface="Times New Roman" pitchFamily="18" charset="0"/>
                          <a:cs typeface="Times New Roman" pitchFamily="18" charset="0"/>
                        </a:rPr>
                        <a:t>1998.01.01-1998.12.31.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latin typeface="Times New Roman" pitchFamily="18" charset="0"/>
                          <a:cs typeface="Times New Roman" pitchFamily="18" charset="0"/>
                        </a:rPr>
                        <a:t>19.500,</a:t>
                      </a:r>
                      <a:r>
                        <a:rPr lang="hu-HU" sz="1600" dirty="0" err="1">
                          <a:latin typeface="Times New Roman" pitchFamily="18" charset="0"/>
                          <a:cs typeface="Times New Roman" pitchFamily="18" charset="0"/>
                        </a:rPr>
                        <a:t>-Ft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latin typeface="Times New Roman" pitchFamily="18" charset="0"/>
                          <a:cs typeface="Times New Roman" pitchFamily="18" charset="0"/>
                        </a:rPr>
                        <a:t>5.850,</a:t>
                      </a:r>
                      <a:r>
                        <a:rPr lang="hu-HU" sz="1600" dirty="0" err="1">
                          <a:latin typeface="Times New Roman" pitchFamily="18" charset="0"/>
                          <a:cs typeface="Times New Roman" pitchFamily="18" charset="0"/>
                        </a:rPr>
                        <a:t>-Ft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latin typeface="Times New Roman" pitchFamily="18" charset="0"/>
                          <a:cs typeface="Times New Roman" pitchFamily="18" charset="0"/>
                        </a:rPr>
                        <a:t>195,</a:t>
                      </a:r>
                      <a:r>
                        <a:rPr lang="hu-HU" sz="1600" dirty="0" err="1">
                          <a:latin typeface="Times New Roman" pitchFamily="18" charset="0"/>
                          <a:cs typeface="Times New Roman" pitchFamily="18" charset="0"/>
                        </a:rPr>
                        <a:t>-Ft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</a:tcPr>
                </a:tc>
              </a:tr>
              <a:tr h="367874">
                <a:tc>
                  <a:txBody>
                    <a:bodyPr/>
                    <a:lstStyle/>
                    <a:p>
                      <a:pPr algn="ctr"/>
                      <a:r>
                        <a:rPr lang="hu-HU" sz="1600">
                          <a:latin typeface="Times New Roman" pitchFamily="18" charset="0"/>
                          <a:cs typeface="Times New Roman" pitchFamily="18" charset="0"/>
                        </a:rPr>
                        <a:t>1999.01.01-1999.12.31.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>
                          <a:latin typeface="Times New Roman" pitchFamily="18" charset="0"/>
                          <a:cs typeface="Times New Roman" pitchFamily="18" charset="0"/>
                        </a:rPr>
                        <a:t>22.500,-Ft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latin typeface="Times New Roman" pitchFamily="18" charset="0"/>
                          <a:cs typeface="Times New Roman" pitchFamily="18" charset="0"/>
                        </a:rPr>
                        <a:t>6.750,</a:t>
                      </a:r>
                      <a:r>
                        <a:rPr lang="hu-HU" sz="1600" dirty="0" err="1">
                          <a:latin typeface="Times New Roman" pitchFamily="18" charset="0"/>
                          <a:cs typeface="Times New Roman" pitchFamily="18" charset="0"/>
                        </a:rPr>
                        <a:t>-Ft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latin typeface="Times New Roman" pitchFamily="18" charset="0"/>
                          <a:cs typeface="Times New Roman" pitchFamily="18" charset="0"/>
                        </a:rPr>
                        <a:t>225,</a:t>
                      </a:r>
                      <a:r>
                        <a:rPr lang="hu-HU" sz="1600" dirty="0" err="1">
                          <a:latin typeface="Times New Roman" pitchFamily="18" charset="0"/>
                          <a:cs typeface="Times New Roman" pitchFamily="18" charset="0"/>
                        </a:rPr>
                        <a:t>-Ft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874">
                <a:tc>
                  <a:txBody>
                    <a:bodyPr/>
                    <a:lstStyle/>
                    <a:p>
                      <a:pPr algn="ctr"/>
                      <a:r>
                        <a:rPr lang="hu-HU" sz="1600">
                          <a:latin typeface="Times New Roman" pitchFamily="18" charset="0"/>
                          <a:cs typeface="Times New Roman" pitchFamily="18" charset="0"/>
                        </a:rPr>
                        <a:t>2000.01.01-2000.12.31.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>
                          <a:latin typeface="Times New Roman" pitchFamily="18" charset="0"/>
                          <a:cs typeface="Times New Roman" pitchFamily="18" charset="0"/>
                        </a:rPr>
                        <a:t>25.500,-Ft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>
                          <a:latin typeface="Times New Roman" pitchFamily="18" charset="0"/>
                          <a:cs typeface="Times New Roman" pitchFamily="18" charset="0"/>
                        </a:rPr>
                        <a:t>7.650,-Ft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latin typeface="Times New Roman" pitchFamily="18" charset="0"/>
                          <a:cs typeface="Times New Roman" pitchFamily="18" charset="0"/>
                        </a:rPr>
                        <a:t>255,</a:t>
                      </a:r>
                      <a:r>
                        <a:rPr lang="hu-HU" sz="1600" dirty="0" err="1">
                          <a:latin typeface="Times New Roman" pitchFamily="18" charset="0"/>
                          <a:cs typeface="Times New Roman" pitchFamily="18" charset="0"/>
                        </a:rPr>
                        <a:t>-Ft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874">
                <a:tc>
                  <a:txBody>
                    <a:bodyPr/>
                    <a:lstStyle/>
                    <a:p>
                      <a:pPr algn="ctr"/>
                      <a:r>
                        <a:rPr lang="hu-HU" sz="1600">
                          <a:latin typeface="Times New Roman" pitchFamily="18" charset="0"/>
                          <a:cs typeface="Times New Roman" pitchFamily="18" charset="0"/>
                        </a:rPr>
                        <a:t>2001.01.01-2001.12.31.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>
                          <a:latin typeface="Times New Roman" pitchFamily="18" charset="0"/>
                          <a:cs typeface="Times New Roman" pitchFamily="18" charset="0"/>
                        </a:rPr>
                        <a:t>40.000,-Ft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>
                          <a:latin typeface="Times New Roman" pitchFamily="18" charset="0"/>
                          <a:cs typeface="Times New Roman" pitchFamily="18" charset="0"/>
                        </a:rPr>
                        <a:t>12.000,-Ft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latin typeface="Times New Roman" pitchFamily="18" charset="0"/>
                          <a:cs typeface="Times New Roman" pitchFamily="18" charset="0"/>
                        </a:rPr>
                        <a:t>400,</a:t>
                      </a:r>
                      <a:r>
                        <a:rPr lang="hu-HU" sz="1600" dirty="0" err="1">
                          <a:latin typeface="Times New Roman" pitchFamily="18" charset="0"/>
                          <a:cs typeface="Times New Roman" pitchFamily="18" charset="0"/>
                        </a:rPr>
                        <a:t>-Ft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874">
                <a:tc>
                  <a:txBody>
                    <a:bodyPr/>
                    <a:lstStyle/>
                    <a:p>
                      <a:pPr algn="ctr"/>
                      <a:r>
                        <a:rPr lang="hu-HU" sz="1600">
                          <a:latin typeface="Times New Roman" pitchFamily="18" charset="0"/>
                          <a:cs typeface="Times New Roman" pitchFamily="18" charset="0"/>
                        </a:rPr>
                        <a:t>2002.01.01-2003.12.31.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>
                          <a:latin typeface="Times New Roman" pitchFamily="18" charset="0"/>
                          <a:cs typeface="Times New Roman" pitchFamily="18" charset="0"/>
                        </a:rPr>
                        <a:t>50.000,-Ft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>
                          <a:latin typeface="Times New Roman" pitchFamily="18" charset="0"/>
                          <a:cs typeface="Times New Roman" pitchFamily="18" charset="0"/>
                        </a:rPr>
                        <a:t>15.000,-Ft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latin typeface="Times New Roman" pitchFamily="18" charset="0"/>
                          <a:cs typeface="Times New Roman" pitchFamily="18" charset="0"/>
                        </a:rPr>
                        <a:t>500,</a:t>
                      </a:r>
                      <a:r>
                        <a:rPr lang="hu-HU" sz="1600" dirty="0" err="1">
                          <a:latin typeface="Times New Roman" pitchFamily="18" charset="0"/>
                          <a:cs typeface="Times New Roman" pitchFamily="18" charset="0"/>
                        </a:rPr>
                        <a:t>-Ft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874">
                <a:tc>
                  <a:txBody>
                    <a:bodyPr/>
                    <a:lstStyle/>
                    <a:p>
                      <a:pPr algn="ctr"/>
                      <a:r>
                        <a:rPr lang="hu-HU" sz="1600">
                          <a:latin typeface="Times New Roman" pitchFamily="18" charset="0"/>
                          <a:cs typeface="Times New Roman" pitchFamily="18" charset="0"/>
                        </a:rPr>
                        <a:t>2004.01.01-2004.12.31.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>
                          <a:latin typeface="Times New Roman" pitchFamily="18" charset="0"/>
                          <a:cs typeface="Times New Roman" pitchFamily="18" charset="0"/>
                        </a:rPr>
                        <a:t>53.000,-Ft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>
                          <a:latin typeface="Times New Roman" pitchFamily="18" charset="0"/>
                          <a:cs typeface="Times New Roman" pitchFamily="18" charset="0"/>
                        </a:rPr>
                        <a:t>15.900,-Ft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latin typeface="Times New Roman" pitchFamily="18" charset="0"/>
                          <a:cs typeface="Times New Roman" pitchFamily="18" charset="0"/>
                        </a:rPr>
                        <a:t>530,</a:t>
                      </a:r>
                      <a:r>
                        <a:rPr lang="hu-HU" sz="1600" dirty="0" err="1">
                          <a:latin typeface="Times New Roman" pitchFamily="18" charset="0"/>
                          <a:cs typeface="Times New Roman" pitchFamily="18" charset="0"/>
                        </a:rPr>
                        <a:t>-Ft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874">
                <a:tc>
                  <a:txBody>
                    <a:bodyPr/>
                    <a:lstStyle/>
                    <a:p>
                      <a:pPr algn="ctr"/>
                      <a:r>
                        <a:rPr lang="hu-HU" sz="1600">
                          <a:latin typeface="Times New Roman" pitchFamily="18" charset="0"/>
                          <a:cs typeface="Times New Roman" pitchFamily="18" charset="0"/>
                        </a:rPr>
                        <a:t>2005.01.01-2005.12.31.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>
                          <a:latin typeface="Times New Roman" pitchFamily="18" charset="0"/>
                          <a:cs typeface="Times New Roman" pitchFamily="18" charset="0"/>
                        </a:rPr>
                        <a:t>57.000,-Ft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>
                          <a:latin typeface="Times New Roman" pitchFamily="18" charset="0"/>
                          <a:cs typeface="Times New Roman" pitchFamily="18" charset="0"/>
                        </a:rPr>
                        <a:t>17.100,-Ft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latin typeface="Times New Roman" pitchFamily="18" charset="0"/>
                          <a:cs typeface="Times New Roman" pitchFamily="18" charset="0"/>
                        </a:rPr>
                        <a:t>570,</a:t>
                      </a:r>
                      <a:r>
                        <a:rPr lang="hu-HU" sz="1600" dirty="0" err="1">
                          <a:latin typeface="Times New Roman" pitchFamily="18" charset="0"/>
                          <a:cs typeface="Times New Roman" pitchFamily="18" charset="0"/>
                        </a:rPr>
                        <a:t>-Ft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874">
                <a:tc>
                  <a:txBody>
                    <a:bodyPr/>
                    <a:lstStyle/>
                    <a:p>
                      <a:pPr algn="ctr"/>
                      <a:r>
                        <a:rPr lang="hu-HU" sz="1600">
                          <a:latin typeface="Times New Roman" pitchFamily="18" charset="0"/>
                          <a:cs typeface="Times New Roman" pitchFamily="18" charset="0"/>
                        </a:rPr>
                        <a:t>2006.01.01-2006.12.31.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>
                          <a:latin typeface="Times New Roman" pitchFamily="18" charset="0"/>
                          <a:cs typeface="Times New Roman" pitchFamily="18" charset="0"/>
                        </a:rPr>
                        <a:t>62.500,-Ft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>
                          <a:latin typeface="Times New Roman" pitchFamily="18" charset="0"/>
                          <a:cs typeface="Times New Roman" pitchFamily="18" charset="0"/>
                        </a:rPr>
                        <a:t>18.750,-Ft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latin typeface="Times New Roman" pitchFamily="18" charset="0"/>
                          <a:cs typeface="Times New Roman" pitchFamily="18" charset="0"/>
                        </a:rPr>
                        <a:t>625,</a:t>
                      </a:r>
                      <a:r>
                        <a:rPr lang="hu-HU" sz="1600" dirty="0" err="1">
                          <a:latin typeface="Times New Roman" pitchFamily="18" charset="0"/>
                          <a:cs typeface="Times New Roman" pitchFamily="18" charset="0"/>
                        </a:rPr>
                        <a:t>-Ft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874">
                <a:tc>
                  <a:txBody>
                    <a:bodyPr/>
                    <a:lstStyle/>
                    <a:p>
                      <a:pPr algn="ctr"/>
                      <a:r>
                        <a:rPr lang="hu-HU" sz="1600">
                          <a:latin typeface="Times New Roman" pitchFamily="18" charset="0"/>
                          <a:cs typeface="Times New Roman" pitchFamily="18" charset="0"/>
                        </a:rPr>
                        <a:t>2007.01.01-2007.12.31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>
                          <a:latin typeface="Times New Roman" pitchFamily="18" charset="0"/>
                          <a:cs typeface="Times New Roman" pitchFamily="18" charset="0"/>
                        </a:rPr>
                        <a:t>65.500,-Ft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>
                          <a:latin typeface="Times New Roman" pitchFamily="18" charset="0"/>
                          <a:cs typeface="Times New Roman" pitchFamily="18" charset="0"/>
                        </a:rPr>
                        <a:t>19.650,-Ft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latin typeface="Times New Roman" pitchFamily="18" charset="0"/>
                          <a:cs typeface="Times New Roman" pitchFamily="18" charset="0"/>
                        </a:rPr>
                        <a:t>655,</a:t>
                      </a:r>
                      <a:r>
                        <a:rPr lang="hu-HU" sz="1600" dirty="0" err="1">
                          <a:latin typeface="Times New Roman" pitchFamily="18" charset="0"/>
                          <a:cs typeface="Times New Roman" pitchFamily="18" charset="0"/>
                        </a:rPr>
                        <a:t>-Ft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874">
                <a:tc>
                  <a:txBody>
                    <a:bodyPr/>
                    <a:lstStyle/>
                    <a:p>
                      <a:pPr algn="ctr"/>
                      <a:r>
                        <a:rPr lang="hu-HU" sz="1600">
                          <a:latin typeface="Times New Roman" pitchFamily="18" charset="0"/>
                          <a:cs typeface="Times New Roman" pitchFamily="18" charset="0"/>
                        </a:rPr>
                        <a:t>2008.01.01-2008.12.31.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>
                          <a:latin typeface="Times New Roman" pitchFamily="18" charset="0"/>
                          <a:cs typeface="Times New Roman" pitchFamily="18" charset="0"/>
                        </a:rPr>
                        <a:t>69.000,-Ft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>
                          <a:latin typeface="Times New Roman" pitchFamily="18" charset="0"/>
                          <a:cs typeface="Times New Roman" pitchFamily="18" charset="0"/>
                        </a:rPr>
                        <a:t>20.700,-Ft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latin typeface="Times New Roman" pitchFamily="18" charset="0"/>
                          <a:cs typeface="Times New Roman" pitchFamily="18" charset="0"/>
                        </a:rPr>
                        <a:t>690,</a:t>
                      </a:r>
                      <a:r>
                        <a:rPr lang="hu-HU" sz="1600" dirty="0" err="1">
                          <a:latin typeface="Times New Roman" pitchFamily="18" charset="0"/>
                          <a:cs typeface="Times New Roman" pitchFamily="18" charset="0"/>
                        </a:rPr>
                        <a:t>-Ft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874">
                <a:tc>
                  <a:txBody>
                    <a:bodyPr/>
                    <a:lstStyle/>
                    <a:p>
                      <a:pPr algn="ctr"/>
                      <a:r>
                        <a:rPr lang="hu-HU" sz="1600">
                          <a:latin typeface="Times New Roman" pitchFamily="18" charset="0"/>
                          <a:cs typeface="Times New Roman" pitchFamily="18" charset="0"/>
                        </a:rPr>
                        <a:t>2009.01.01-2009.12.31.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>
                          <a:latin typeface="Times New Roman" pitchFamily="18" charset="0"/>
                          <a:cs typeface="Times New Roman" pitchFamily="18" charset="0"/>
                        </a:rPr>
                        <a:t>71.500,-Ft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>
                          <a:latin typeface="Times New Roman" pitchFamily="18" charset="0"/>
                          <a:cs typeface="Times New Roman" pitchFamily="18" charset="0"/>
                        </a:rPr>
                        <a:t>21.450,-Ft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latin typeface="Times New Roman" pitchFamily="18" charset="0"/>
                          <a:cs typeface="Times New Roman" pitchFamily="18" charset="0"/>
                        </a:rPr>
                        <a:t>715,</a:t>
                      </a:r>
                      <a:r>
                        <a:rPr lang="hu-HU" sz="1600" dirty="0" err="1">
                          <a:latin typeface="Times New Roman" pitchFamily="18" charset="0"/>
                          <a:cs typeface="Times New Roman" pitchFamily="18" charset="0"/>
                        </a:rPr>
                        <a:t>-Ft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874">
                <a:tc>
                  <a:txBody>
                    <a:bodyPr/>
                    <a:lstStyle/>
                    <a:p>
                      <a:pPr algn="ctr"/>
                      <a:r>
                        <a:rPr lang="hu-HU" sz="1600">
                          <a:latin typeface="Times New Roman" pitchFamily="18" charset="0"/>
                          <a:cs typeface="Times New Roman" pitchFamily="18" charset="0"/>
                        </a:rPr>
                        <a:t>2010.01.01-2010.12.31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>
                          <a:latin typeface="Times New Roman" pitchFamily="18" charset="0"/>
                          <a:cs typeface="Times New Roman" pitchFamily="18" charset="0"/>
                        </a:rPr>
                        <a:t>73.500,-Ft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>
                          <a:latin typeface="Times New Roman" pitchFamily="18" charset="0"/>
                          <a:cs typeface="Times New Roman" pitchFamily="18" charset="0"/>
                        </a:rPr>
                        <a:t>22.050,-Ft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latin typeface="Times New Roman" pitchFamily="18" charset="0"/>
                          <a:cs typeface="Times New Roman" pitchFamily="18" charset="0"/>
                        </a:rPr>
                        <a:t>735,</a:t>
                      </a:r>
                      <a:r>
                        <a:rPr lang="hu-HU" sz="1600" dirty="0" err="1">
                          <a:latin typeface="Times New Roman" pitchFamily="18" charset="0"/>
                          <a:cs typeface="Times New Roman" pitchFamily="18" charset="0"/>
                        </a:rPr>
                        <a:t>-Ft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874">
                <a:tc>
                  <a:txBody>
                    <a:bodyPr/>
                    <a:lstStyle/>
                    <a:p>
                      <a:pPr algn="ctr"/>
                      <a:r>
                        <a:rPr lang="hu-HU" sz="1600">
                          <a:latin typeface="Times New Roman" pitchFamily="18" charset="0"/>
                          <a:cs typeface="Times New Roman" pitchFamily="18" charset="0"/>
                        </a:rPr>
                        <a:t>2011.01.01-2011.12.31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>
                          <a:latin typeface="Times New Roman" pitchFamily="18" charset="0"/>
                          <a:cs typeface="Times New Roman" pitchFamily="18" charset="0"/>
                        </a:rPr>
                        <a:t>78.000,-Ft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>
                          <a:latin typeface="Times New Roman" pitchFamily="18" charset="0"/>
                          <a:cs typeface="Times New Roman" pitchFamily="18" charset="0"/>
                        </a:rPr>
                        <a:t>23.400,-Ft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latin typeface="Times New Roman" pitchFamily="18" charset="0"/>
                          <a:cs typeface="Times New Roman" pitchFamily="18" charset="0"/>
                        </a:rPr>
                        <a:t>780,</a:t>
                      </a:r>
                      <a:r>
                        <a:rPr lang="hu-HU" sz="1600" dirty="0" err="1">
                          <a:latin typeface="Times New Roman" pitchFamily="18" charset="0"/>
                          <a:cs typeface="Times New Roman" pitchFamily="18" charset="0"/>
                        </a:rPr>
                        <a:t>-Ft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874">
                <a:tc>
                  <a:txBody>
                    <a:bodyPr/>
                    <a:lstStyle/>
                    <a:p>
                      <a:pPr algn="ctr"/>
                      <a:r>
                        <a:rPr lang="hu-HU" sz="1600">
                          <a:latin typeface="Times New Roman" pitchFamily="18" charset="0"/>
                          <a:cs typeface="Times New Roman" pitchFamily="18" charset="0"/>
                        </a:rPr>
                        <a:t>2012.01.01-2012.12.31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latin typeface="Times New Roman" pitchFamily="18" charset="0"/>
                          <a:cs typeface="Times New Roman" pitchFamily="18" charset="0"/>
                        </a:rPr>
                        <a:t>93.000,</a:t>
                      </a:r>
                      <a:r>
                        <a:rPr lang="hu-HU" sz="1600" dirty="0" err="1">
                          <a:latin typeface="Times New Roman" pitchFamily="18" charset="0"/>
                          <a:cs typeface="Times New Roman" pitchFamily="18" charset="0"/>
                        </a:rPr>
                        <a:t>-Ft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latin typeface="Times New Roman" pitchFamily="18" charset="0"/>
                          <a:cs typeface="Times New Roman" pitchFamily="18" charset="0"/>
                        </a:rPr>
                        <a:t>27.900,</a:t>
                      </a:r>
                      <a:r>
                        <a:rPr lang="hu-HU" sz="1600" dirty="0" err="1">
                          <a:latin typeface="Times New Roman" pitchFamily="18" charset="0"/>
                          <a:cs typeface="Times New Roman" pitchFamily="18" charset="0"/>
                        </a:rPr>
                        <a:t>-Ft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latin typeface="Times New Roman" pitchFamily="18" charset="0"/>
                          <a:cs typeface="Times New Roman" pitchFamily="18" charset="0"/>
                        </a:rPr>
                        <a:t>930,</a:t>
                      </a:r>
                      <a:r>
                        <a:rPr lang="hu-HU" sz="1600" dirty="0" err="1">
                          <a:latin typeface="Times New Roman" pitchFamily="18" charset="0"/>
                          <a:cs typeface="Times New Roman" pitchFamily="18" charset="0"/>
                        </a:rPr>
                        <a:t>-Ft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905">
                <a:tc>
                  <a:txBody>
                    <a:bodyPr/>
                    <a:lstStyle/>
                    <a:p>
                      <a:pPr algn="l"/>
                      <a:r>
                        <a:rPr lang="hu-HU" sz="1600" dirty="0">
                          <a:latin typeface="Times New Roman" pitchFamily="18" charset="0"/>
                          <a:cs typeface="Times New Roman" pitchFamily="18" charset="0"/>
                        </a:rPr>
                        <a:t>2013.01.01-től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>
                          <a:latin typeface="Times New Roman" pitchFamily="18" charset="0"/>
                          <a:cs typeface="Times New Roman" pitchFamily="18" charset="0"/>
                        </a:rPr>
                        <a:t>98.000,-Ft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latin typeface="Times New Roman" pitchFamily="18" charset="0"/>
                          <a:cs typeface="Times New Roman" pitchFamily="18" charset="0"/>
                        </a:rPr>
                        <a:t>29.400,</a:t>
                      </a:r>
                      <a:r>
                        <a:rPr lang="hu-HU" sz="1600" dirty="0" err="1">
                          <a:latin typeface="Times New Roman" pitchFamily="18" charset="0"/>
                          <a:cs typeface="Times New Roman" pitchFamily="18" charset="0"/>
                        </a:rPr>
                        <a:t>-Ft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latin typeface="Times New Roman" pitchFamily="18" charset="0"/>
                          <a:cs typeface="Times New Roman" pitchFamily="18" charset="0"/>
                        </a:rPr>
                        <a:t>980,</a:t>
                      </a:r>
                      <a:r>
                        <a:rPr lang="hu-HU" sz="1600" dirty="0" err="1">
                          <a:latin typeface="Times New Roman" pitchFamily="18" charset="0"/>
                          <a:cs typeface="Times New Roman" pitchFamily="18" charset="0"/>
                        </a:rPr>
                        <a:t>-Ft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FF9E5-7C15-4AA3-9046-35132413B413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57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97043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garantált bérminimum változásai</a:t>
            </a:r>
            <a:endParaRPr lang="hu-H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7B3B2-FCC8-4209-AF88-EB7C906D0F02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58</a:t>
            </a:fld>
            <a:endParaRPr lang="hu-HU"/>
          </a:p>
        </p:txBody>
      </p:sp>
      <p:graphicFrame>
        <p:nvGraphicFramePr>
          <p:cNvPr id="7" name="Tartalom hely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76226962"/>
              </p:ext>
            </p:extLst>
          </p:nvPr>
        </p:nvGraphicFramePr>
        <p:xfrm>
          <a:off x="683568" y="1544936"/>
          <a:ext cx="8136903" cy="2732114"/>
        </p:xfrm>
        <a:graphic>
          <a:graphicData uri="http://schemas.openxmlformats.org/drawingml/2006/table">
            <a:tbl>
              <a:tblPr/>
              <a:tblGrid>
                <a:gridCol w="2712301"/>
                <a:gridCol w="2712301"/>
                <a:gridCol w="2712301"/>
              </a:tblGrid>
              <a:tr h="181648">
                <a:tc gridSpan="2">
                  <a:txBody>
                    <a:bodyPr/>
                    <a:lstStyle/>
                    <a:p>
                      <a:pPr algn="ctr"/>
                      <a:r>
                        <a:rPr lang="hu-HU" sz="1800" b="1" dirty="0">
                          <a:latin typeface="Times New Roman" pitchFamily="18" charset="0"/>
                          <a:cs typeface="Times New Roman" pitchFamily="18" charset="0"/>
                        </a:rPr>
                        <a:t>A garantált bérminimum összege*</a:t>
                      </a:r>
                      <a:r>
                        <a:rPr lang="hu-H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hu-HU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hu-H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>
                          <a:latin typeface="Times New Roman" pitchFamily="18" charset="0"/>
                          <a:cs typeface="Times New Roman" pitchFamily="18" charset="0"/>
                        </a:rPr>
                        <a:t>30-ad része</a:t>
                      </a:r>
                      <a:r>
                        <a:rPr lang="hu-H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</a:tcPr>
                </a:tc>
              </a:tr>
              <a:tr h="181648">
                <a:tc>
                  <a:txBody>
                    <a:bodyPr/>
                    <a:lstStyle/>
                    <a:p>
                      <a:pPr algn="ctr"/>
                      <a:r>
                        <a:rPr lang="hu-HU" sz="1800">
                          <a:latin typeface="Times New Roman" pitchFamily="18" charset="0"/>
                          <a:cs typeface="Times New Roman" pitchFamily="18" charset="0"/>
                        </a:rPr>
                        <a:t>2011.01.01-2011.12.31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94.000 Ft</a:t>
                      </a:r>
                      <a:endParaRPr lang="hu-H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>
                          <a:latin typeface="Times New Roman" pitchFamily="18" charset="0"/>
                          <a:cs typeface="Times New Roman" pitchFamily="18" charset="0"/>
                        </a:rPr>
                        <a:t>3.133,33 Ft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648">
                <a:tc>
                  <a:txBody>
                    <a:bodyPr/>
                    <a:lstStyle/>
                    <a:p>
                      <a:pPr algn="ctr"/>
                      <a:r>
                        <a:rPr lang="hu-HU" sz="1800">
                          <a:latin typeface="Times New Roman" pitchFamily="18" charset="0"/>
                          <a:cs typeface="Times New Roman" pitchFamily="18" charset="0"/>
                        </a:rPr>
                        <a:t>2012.01.01-2012.12.31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hu-H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108.000  Ft</a:t>
                      </a:r>
                      <a:endParaRPr lang="hu-H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hu-H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3.600 Ft</a:t>
                      </a:r>
                      <a:endParaRPr lang="hu-H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34834">
                <a:tc>
                  <a:txBody>
                    <a:bodyPr/>
                    <a:lstStyle/>
                    <a:p>
                      <a:pPr algn="ctr"/>
                      <a:r>
                        <a:rPr lang="hu-HU" sz="1800" dirty="0">
                          <a:latin typeface="Times New Roman" pitchFamily="18" charset="0"/>
                          <a:cs typeface="Times New Roman" pitchFamily="18" charset="0"/>
                        </a:rPr>
                        <a:t>2013.01.01-től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hu-HU" sz="1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114.000 Ft</a:t>
                      </a:r>
                      <a:endParaRPr lang="hu-HU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hu-HU" sz="1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3.800 Ft</a:t>
                      </a:r>
                      <a:endParaRPr lang="hu-HU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Szövegdoboz 8"/>
          <p:cNvSpPr txBox="1"/>
          <p:nvPr/>
        </p:nvSpPr>
        <p:spPr>
          <a:xfrm>
            <a:off x="683568" y="5157192"/>
            <a:ext cx="813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dirty="0">
                <a:latin typeface="Times New Roman" pitchFamily="18" charset="0"/>
                <a:cs typeface="Times New Roman" pitchFamily="18" charset="0"/>
              </a:rPr>
              <a:t>*a legalább középfokú iskolai végzettséget, illetőleg középfokú szakképzettséget igénylő munkakörben foglalkoztatott munkavállaló garantált bérminimuma a teljes munkaidő teljesítése esetén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267275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járulékok, 2013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09360-6CF4-4D74-B49D-A59703B98273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59</a:t>
            </a:fld>
            <a:endParaRPr lang="hu-HU"/>
          </a:p>
        </p:txBody>
      </p:sp>
      <p:graphicFrame>
        <p:nvGraphicFramePr>
          <p:cNvPr id="7" name="Tartalom hely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27333870"/>
              </p:ext>
            </p:extLst>
          </p:nvPr>
        </p:nvGraphicFramePr>
        <p:xfrm>
          <a:off x="611559" y="1700808"/>
          <a:ext cx="8136904" cy="44382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99841"/>
                <a:gridCol w="1070590"/>
                <a:gridCol w="1529412"/>
                <a:gridCol w="1529412"/>
                <a:gridCol w="1376471"/>
                <a:gridCol w="1231178"/>
              </a:tblGrid>
              <a:tr h="656089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A fizetendő járulékok megoszlása 2013. </a:t>
                      </a:r>
                      <a:r>
                        <a:rPr lang="hu-HU" sz="2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január </a:t>
                      </a:r>
                      <a:r>
                        <a:rPr lang="hu-HU" sz="2400" b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1-jétől</a:t>
                      </a:r>
                      <a:endParaRPr lang="hu-HU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1114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Foglalkoztató által fizetendő</a:t>
                      </a:r>
                      <a:endParaRPr lang="hu-H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Biztosított által fizetendő</a:t>
                      </a:r>
                      <a:endParaRPr lang="hu-H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63807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korkedvezmény-biztosítási járulék</a:t>
                      </a:r>
                      <a:endParaRPr lang="hu-H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Nyugdíjjárulék</a:t>
                      </a:r>
                      <a:endParaRPr lang="hu-H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egészségbiztosítási- és munkaerő-piaci járulék</a:t>
                      </a:r>
                      <a:endParaRPr lang="hu-H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376502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nem </a:t>
                      </a:r>
                      <a:r>
                        <a:rPr lang="hu-HU" sz="16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magán-nyugdíj-pénztári</a:t>
                      </a:r>
                      <a:endParaRPr lang="hu-HU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tag</a:t>
                      </a:r>
                      <a:endParaRPr lang="hu-H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mpt. tag</a:t>
                      </a:r>
                      <a:endParaRPr lang="hu-H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természetbeni </a:t>
                      </a:r>
                      <a:r>
                        <a:rPr lang="hu-HU" sz="16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egészségbizto-</a:t>
                      </a:r>
                      <a:endParaRPr lang="hu-HU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sítási</a:t>
                      </a:r>
                      <a:r>
                        <a:rPr lang="hu-H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hu-H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járulék</a:t>
                      </a:r>
                      <a:endParaRPr lang="hu-H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pénzbeli </a:t>
                      </a:r>
                      <a:r>
                        <a:rPr lang="hu-HU" sz="16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egészségbizto-sítási</a:t>
                      </a:r>
                      <a:r>
                        <a:rPr lang="hu-H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hu-H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járulék</a:t>
                      </a:r>
                      <a:endParaRPr lang="hu-H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munkaerő-piaci járulék</a:t>
                      </a:r>
                      <a:endParaRPr lang="hu-H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6560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13%</a:t>
                      </a:r>
                      <a:endParaRPr lang="hu-H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lang="hu-H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hu-H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u-H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4%</a:t>
                      </a:r>
                      <a:endParaRPr lang="hu-H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3%</a:t>
                      </a:r>
                      <a:endParaRPr lang="hu-H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1,5%</a:t>
                      </a:r>
                      <a:endParaRPr lang="hu-H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8936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43764763"/>
              </p:ext>
            </p:extLst>
          </p:nvPr>
        </p:nvGraphicFramePr>
        <p:xfrm>
          <a:off x="107504" y="260648"/>
          <a:ext cx="8856984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A33B6-1B00-4B2B-86B4-C5FEA352EF3A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85748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járulékfizetési felső határ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8D208-2C7E-49FE-907F-77424ED654BA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60</a:t>
            </a:fld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A nyugdíjjárulék-fizetési felső határ megszűnt, de a 2013. január 10-éig megszerzett, 2012. december havi járuléklapot képező jövedelmekre még alkalmazni kell a 2012. december hónapról benyújtott bevallásban.</a:t>
            </a:r>
            <a:endParaRPr lang="hu-H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A felső határ felett levont nyugdíjjárulék a 2012. évi elszámoláskor visszaigényelhető.</a:t>
            </a:r>
            <a:endParaRPr lang="hu-H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859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Megállapodás szolgálati idő szerzésére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44FD1-7440-4904-A410-B3AB6B3AE487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61</a:t>
            </a:fld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A belföldi nagykorú, nem saját nyugdíjas</a:t>
            </a:r>
          </a:p>
          <a:p>
            <a:pPr algn="just"/>
            <a:r>
              <a:rPr lang="hu-HU" sz="2800" i="1" dirty="0" smtClean="0">
                <a:latin typeface="Times New Roman" pitchFamily="18" charset="0"/>
                <a:cs typeface="Times New Roman" pitchFamily="18" charset="0"/>
              </a:rPr>
              <a:t>ha biztosítással járó jogviszonyban nem áll, vagy</a:t>
            </a:r>
          </a:p>
          <a:p>
            <a:pPr algn="just"/>
            <a:r>
              <a:rPr lang="hu-HU" sz="2800" i="1" dirty="0" smtClean="0">
                <a:latin typeface="Times New Roman" pitchFamily="18" charset="0"/>
                <a:cs typeface="Times New Roman" pitchFamily="18" charset="0"/>
              </a:rPr>
              <a:t>ha a biztosítása szünet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el</a:t>
            </a:r>
          </a:p>
          <a:p>
            <a:pPr marL="0" indent="0" algn="just">
              <a:buNone/>
            </a:pP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nyugellátásra jogosító szolgálati idő és nyugdíjalapot képező jövedelem szerzése céljából 34% nyugdíjjárulék fizetésének vállalása mellett megállapodást köthet a nyugdíjfolyósító szervvel. 2013. január 1-jétől ez a lehetőség megilleti a magánnyugdíjpénztár tagját is.</a:t>
            </a:r>
            <a:endParaRPr lang="hu-H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562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Évvásárlás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44FD1-7440-4904-A410-B3AB6B3AE487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62</a:t>
            </a:fld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A felsőoktatási intézmény nappali tagozatos hallgatója (a doktorandusz képzésben résztvevő is), ha az öregségi nyugdíjhoz legfeljebb 5 éve hiányzik, a minimálbér utáni 34 százalék nyugdíjjárulék vállalásával és megfizetésével szolgálati időt vásárolhat. </a:t>
            </a:r>
          </a:p>
          <a:p>
            <a:pPr marL="0" indent="0" algn="just">
              <a:buNone/>
            </a:pP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2013. január 1-jétől ez a lehetőség megilleti a magánnyugdíjpénztár tagját is.</a:t>
            </a:r>
            <a:endParaRPr lang="hu-H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842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hu-H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Szociális hozzájárulási adókedvezmények</a:t>
            </a:r>
            <a:endParaRPr lang="hu-H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09695807"/>
              </p:ext>
            </p:extLst>
          </p:nvPr>
        </p:nvGraphicFramePr>
        <p:xfrm>
          <a:off x="107504" y="692697"/>
          <a:ext cx="8928992" cy="59553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376"/>
                <a:gridCol w="5544616"/>
              </a:tblGrid>
              <a:tr h="347900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 kedvezmény megnevezése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 kedvezmény tartalma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9840">
                <a:tc>
                  <a:txBody>
                    <a:bodyPr/>
                    <a:lstStyle/>
                    <a:p>
                      <a:pPr algn="just"/>
                      <a:r>
                        <a:rPr lang="hu-HU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1) Szakképzetlenek adókedvezménye</a:t>
                      </a:r>
                      <a:endParaRPr lang="hu-HU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u-H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 bruttó munkabér, de legfeljebb 100 ezer forint 14,5%-a.</a:t>
                      </a:r>
                      <a:endParaRPr lang="hu-H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7663">
                <a:tc>
                  <a:txBody>
                    <a:bodyPr/>
                    <a:lstStyle/>
                    <a:p>
                      <a:pPr algn="just"/>
                      <a:r>
                        <a:rPr lang="hu-HU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2) 25 év alattiak, 55 év felettiek adókedvezménye</a:t>
                      </a:r>
                      <a:endParaRPr lang="hu-HU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u-H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 bruttó munkabér, de legfeljebb 100 ezer forint 14,5%-a. A munkabér 100 ezer forint feletti részére a </a:t>
                      </a:r>
                      <a:r>
                        <a:rPr lang="hu-H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szocho</a:t>
                      </a:r>
                      <a:r>
                        <a:rPr lang="hu-H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27%.</a:t>
                      </a:r>
                      <a:endParaRPr lang="hu-H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80444">
                <a:tc>
                  <a:txBody>
                    <a:bodyPr/>
                    <a:lstStyle/>
                    <a:p>
                      <a:pPr algn="just"/>
                      <a:r>
                        <a:rPr lang="hu-HU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3) 25 év alatti pályakezdő adókedvezménye, ha legfeljebb</a:t>
                      </a:r>
                      <a:r>
                        <a:rPr lang="hu-HU" sz="14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180 nap biztosítási kötelezettséggel járó munkaviszonnyal rendelkezik.</a:t>
                      </a:r>
                      <a:endParaRPr lang="hu-HU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u-H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 foglalkoztatás első két évében a munkabér (de legfeljebb 100 ezer forint) után nem kell </a:t>
                      </a:r>
                      <a:r>
                        <a:rPr lang="hu-H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szochot</a:t>
                      </a:r>
                      <a:r>
                        <a:rPr lang="hu-H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(és szakképzési hozzájárulást sem) fizetni.</a:t>
                      </a:r>
                      <a:endParaRPr lang="hu-H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6272">
                <a:tc>
                  <a:txBody>
                    <a:bodyPr/>
                    <a:lstStyle/>
                    <a:p>
                      <a:pPr algn="just"/>
                      <a:r>
                        <a:rPr lang="hu-HU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4) Tartósan álláskeresők adókedvezménye</a:t>
                      </a:r>
                      <a:endParaRPr lang="hu-HU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hu-H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 bruttó munkabér, de legfeljebb 100 ezer forint után a foglalkoztatás első 2 évében nem kell </a:t>
                      </a:r>
                      <a:r>
                        <a:rPr lang="hu-H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szochot</a:t>
                      </a:r>
                      <a:r>
                        <a:rPr lang="hu-H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és szakképzési hozzájárulást fizetni. A harmadik évben 14,5% a kedvezmény és 1,5</a:t>
                      </a:r>
                      <a:r>
                        <a:rPr lang="hu-H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százalék a szakképzési hozzájárulás.</a:t>
                      </a:r>
                      <a:endParaRPr lang="hu-H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64172">
                <a:tc>
                  <a:txBody>
                    <a:bodyPr/>
                    <a:lstStyle/>
                    <a:p>
                      <a:pPr algn="just"/>
                      <a:r>
                        <a:rPr lang="hu-HU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5) Anyasági ellátásról munkába visszatérők kedvezménye</a:t>
                      </a:r>
                      <a:endParaRPr lang="hu-HU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just"/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8759">
                <a:tc>
                  <a:txBody>
                    <a:bodyPr/>
                    <a:lstStyle/>
                    <a:p>
                      <a:pPr algn="just"/>
                      <a:r>
                        <a:rPr lang="hu-HU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6) Kedvezmény kutatók, fejlesztők után</a:t>
                      </a:r>
                      <a:endParaRPr lang="hu-HU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u-H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 bruttó munkabér, de legfeljebb 500 ezer forint nem kell </a:t>
                      </a:r>
                      <a:r>
                        <a:rPr lang="hu-H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szochot</a:t>
                      </a:r>
                      <a:r>
                        <a:rPr lang="hu-H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fizetni.</a:t>
                      </a:r>
                      <a:endParaRPr lang="hu-H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80444">
                <a:tc>
                  <a:txBody>
                    <a:bodyPr/>
                    <a:lstStyle/>
                    <a:p>
                      <a:pPr algn="just"/>
                      <a:r>
                        <a:rPr lang="hu-HU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7) Rehabilitációs és közfoglalkoztatási kedvezmények</a:t>
                      </a:r>
                      <a:endParaRPr lang="hu-HU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u-H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 rehabilitációs részkedvezmény mértéke a saját maga után megállapított, de legfeljebb a minimálbér kétszeresének 27%-a. A közfoglalkoztatási adókedvezmény felső határa a közfoglalkoztatási garantált bér 130%-a, maga a kedvezmény a bér 13,5%-a.</a:t>
                      </a:r>
                      <a:endParaRPr lang="hu-H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0825">
                <a:tc>
                  <a:txBody>
                    <a:bodyPr/>
                    <a:lstStyle/>
                    <a:p>
                      <a:pPr algn="just"/>
                      <a:r>
                        <a:rPr lang="hu-HU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8) Karrier Híd Program kedvezménye</a:t>
                      </a:r>
                      <a:endParaRPr lang="hu-HU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u-H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 programban részt vett munkavállaló bruttó munkabérének, de legfeljebb a minimálbér kétszeresének 13,5%-a.</a:t>
                      </a:r>
                      <a:endParaRPr lang="hu-H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59054">
                <a:tc>
                  <a:txBody>
                    <a:bodyPr/>
                    <a:lstStyle/>
                    <a:p>
                      <a:pPr algn="just"/>
                      <a:r>
                        <a:rPr lang="hu-HU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9) Kedvezmény szabad vállalkozási zónában</a:t>
                      </a:r>
                      <a:endParaRPr lang="hu-HU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u-H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 bruttó munkabér, de legfeljebb 100 ezer forint után a foglalkoztatás első 2 évében nem kell </a:t>
                      </a:r>
                      <a:r>
                        <a:rPr lang="hu-H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szochot</a:t>
                      </a:r>
                      <a:r>
                        <a:rPr lang="hu-H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és szakképzési hozzájárulást fizetni. A harmadik évben 14,5 a </a:t>
                      </a:r>
                      <a:r>
                        <a:rPr lang="hu-H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szocho-kedvezmény</a:t>
                      </a:r>
                      <a:r>
                        <a:rPr lang="hu-H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endParaRPr lang="hu-H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1F110-C9AC-4987-A193-27294EA36E7C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63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0741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Start-kártyához kapcsolódó </a:t>
            </a:r>
            <a:r>
              <a:rPr lang="hu-H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szocho-kedvezmények</a:t>
            </a:r>
            <a:endParaRPr lang="hu-H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63354181"/>
              </p:ext>
            </p:extLst>
          </p:nvPr>
        </p:nvGraphicFramePr>
        <p:xfrm>
          <a:off x="179512" y="1196753"/>
          <a:ext cx="8784975" cy="51719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1584176"/>
                <a:gridCol w="5112568"/>
                <a:gridCol w="1440159"/>
              </a:tblGrid>
              <a:tr h="1027163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Sor-szám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 </a:t>
                      </a:r>
                      <a:r>
                        <a:rPr lang="hu-H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START-kártya</a:t>
                      </a:r>
                      <a:r>
                        <a:rPr lang="hu-H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megnevezése</a:t>
                      </a:r>
                    </a:p>
                    <a:p>
                      <a:pPr algn="ctr"/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 kedvezmény tartalma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Meddig </a:t>
                      </a:r>
                      <a:r>
                        <a:rPr lang="hu-H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érvényesít-hető</a:t>
                      </a:r>
                      <a:r>
                        <a:rPr lang="hu-H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636247">
                <a:tc>
                  <a:txBody>
                    <a:bodyPr/>
                    <a:lstStyle/>
                    <a:p>
                      <a:pPr algn="just"/>
                      <a:r>
                        <a:rPr lang="hu-H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u-H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Pályakezdők </a:t>
                      </a:r>
                      <a:r>
                        <a:rPr lang="hu-H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START-kártyája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u-H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Legfeljebb középfokú végzettségű pályakezdőnél a bruttó munkabér, de legfeljebb a minimálbér másfélszeresének </a:t>
                      </a:r>
                      <a:r>
                        <a:rPr lang="hu-HU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17%-a </a:t>
                      </a:r>
                      <a:r>
                        <a:rPr lang="hu-H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az első évben, </a:t>
                      </a:r>
                      <a:r>
                        <a:rPr lang="hu-HU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7%-a </a:t>
                      </a:r>
                      <a:r>
                        <a:rPr lang="hu-H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 második évben. Felsőfokú végzettségű pályakezdőnél a bruttó</a:t>
                      </a:r>
                      <a:r>
                        <a:rPr lang="hu-H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munkabér, de legfeljebb a minimálbér kétszeresének </a:t>
                      </a:r>
                      <a:r>
                        <a:rPr lang="hu-HU" sz="16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17%-a </a:t>
                      </a:r>
                      <a:r>
                        <a:rPr lang="hu-H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a foglalkoztatás első 9 hónapjában, majd az azt követő 3 hónapban </a:t>
                      </a:r>
                      <a:r>
                        <a:rPr lang="hu-HU" sz="16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 százalék.</a:t>
                      </a:r>
                      <a:endParaRPr lang="hu-HU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2014. december 31.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92383">
                <a:tc>
                  <a:txBody>
                    <a:bodyPr/>
                    <a:lstStyle/>
                    <a:p>
                      <a:pPr algn="just"/>
                      <a:r>
                        <a:rPr lang="hu-H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u-H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START-PLUSZ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u-H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 bruttó munkabér, de legfeljebb a minimálbér kétszeresének </a:t>
                      </a:r>
                      <a:r>
                        <a:rPr lang="hu-H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17%-a </a:t>
                      </a:r>
                      <a:r>
                        <a:rPr lang="hu-H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 foglalkoztatás első évében, majd </a:t>
                      </a:r>
                      <a:r>
                        <a:rPr lang="hu-HU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 százaléka </a:t>
                      </a:r>
                      <a:r>
                        <a:rPr lang="hu-H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 másodikban.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hu-H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2013. december 31.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92383">
                <a:tc>
                  <a:txBody>
                    <a:bodyPr/>
                    <a:lstStyle/>
                    <a:p>
                      <a:pPr algn="just"/>
                      <a:r>
                        <a:rPr lang="hu-H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u-H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START-EXTRA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u-H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 bruttó munkabér, de legfeljebb a minimálbér kétszeresének </a:t>
                      </a:r>
                      <a:r>
                        <a:rPr lang="hu-HU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27%-a </a:t>
                      </a:r>
                      <a:r>
                        <a:rPr lang="hu-H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 foglalkoztatás első évében, majd </a:t>
                      </a:r>
                      <a:r>
                        <a:rPr lang="hu-HU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17%-a </a:t>
                      </a:r>
                      <a:r>
                        <a:rPr lang="hu-H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 másodikban.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792383">
                <a:tc>
                  <a:txBody>
                    <a:bodyPr/>
                    <a:lstStyle/>
                    <a:p>
                      <a:pPr algn="just"/>
                      <a:r>
                        <a:rPr lang="hu-H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u-H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START-BÓNUSZ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u-H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 részkedvezmény mértéke a bruttó</a:t>
                      </a:r>
                      <a:r>
                        <a:rPr lang="hu-H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munkabér, de legfeljebb a minimálbér másfélszeresének </a:t>
                      </a:r>
                      <a:r>
                        <a:rPr lang="hu-HU" sz="16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27 százaléka </a:t>
                      </a:r>
                      <a:r>
                        <a:rPr lang="hu-H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a foglalkoztatás első évében.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1F110-C9AC-4987-A193-27294EA36E7C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64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51060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Járulékok</a:t>
            </a:r>
            <a:endParaRPr lang="hu-H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772816"/>
            <a:ext cx="2602632" cy="43533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munkavállaló (biztosított) egészségbiztosítási- és munkaerő-piaci járulékának mértéke nem változott (emelkedett)</a:t>
            </a:r>
          </a:p>
          <a:p>
            <a:pPr marL="0" indent="0" algn="ctr">
              <a:buNone/>
            </a:pPr>
            <a:r>
              <a:rPr lang="hu-H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2013-ra.</a:t>
            </a:r>
            <a:endParaRPr lang="hu-H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3347864" y="1600200"/>
            <a:ext cx="5338936" cy="4525963"/>
          </a:xfrm>
        </p:spPr>
        <p:txBody>
          <a:bodyPr>
            <a:normAutofit/>
          </a:bodyPr>
          <a:lstStyle/>
          <a:p>
            <a:pPr algn="just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Pénzbeli egészségbiztosítási járulék: </a:t>
            </a:r>
            <a:r>
              <a:rPr lang="hu-HU" sz="2400" b="1" i="1" dirty="0" smtClean="0">
                <a:latin typeface="Times New Roman" pitchFamily="18" charset="0"/>
                <a:cs typeface="Times New Roman" pitchFamily="18" charset="0"/>
              </a:rPr>
              <a:t>3%,</a:t>
            </a:r>
          </a:p>
          <a:p>
            <a:pPr algn="just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Természetbeni egészségbiztosítási járulék: </a:t>
            </a:r>
            <a:r>
              <a:rPr lang="hu-HU" sz="2400" b="1" i="1" dirty="0" smtClean="0">
                <a:latin typeface="Times New Roman" pitchFamily="18" charset="0"/>
                <a:cs typeface="Times New Roman" pitchFamily="18" charset="0"/>
              </a:rPr>
              <a:t>4%,</a:t>
            </a:r>
          </a:p>
          <a:p>
            <a:pPr algn="just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Munkaerő-piaci járulék: </a:t>
            </a:r>
            <a:r>
              <a:rPr lang="hu-HU" sz="2400" b="1" i="1" dirty="0" smtClean="0">
                <a:latin typeface="Times New Roman" pitchFamily="18" charset="0"/>
                <a:cs typeface="Times New Roman" pitchFamily="18" charset="0"/>
              </a:rPr>
              <a:t>1,5%</a:t>
            </a:r>
          </a:p>
          <a:p>
            <a:pPr algn="just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Összesen </a:t>
            </a:r>
            <a:r>
              <a:rPr lang="hu-HU" sz="2400" b="1" i="1" dirty="0" smtClean="0">
                <a:latin typeface="Times New Roman" pitchFamily="18" charset="0"/>
                <a:cs typeface="Times New Roman" pitchFamily="18" charset="0"/>
              </a:rPr>
              <a:t>8,5%</a:t>
            </a:r>
          </a:p>
          <a:p>
            <a:pPr algn="just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Nyugdíjjárulék: </a:t>
            </a:r>
            <a:r>
              <a:rPr lang="hu-HU" sz="2400" b="1" i="1" dirty="0" smtClean="0">
                <a:latin typeface="Times New Roman" pitchFamily="18" charset="0"/>
                <a:cs typeface="Times New Roman" pitchFamily="18" charset="0"/>
              </a:rPr>
              <a:t>10%</a:t>
            </a:r>
          </a:p>
          <a:p>
            <a:pPr algn="just"/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Mindösszesen: </a:t>
            </a:r>
            <a:r>
              <a:rPr lang="hu-HU" sz="2400" b="1" i="1" dirty="0" smtClean="0">
                <a:latin typeface="Times New Roman" pitchFamily="18" charset="0"/>
                <a:cs typeface="Times New Roman" pitchFamily="18" charset="0"/>
              </a:rPr>
              <a:t>18,5 százalék</a:t>
            </a:r>
            <a:endParaRPr lang="hu-H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75E2-2EEF-4B1F-B491-CB0D0E8974DB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88F44-2EA8-47F2-AB35-FD8C00602E53}" type="slidenum">
              <a:rPr lang="hu-HU" smtClean="0"/>
              <a:pPr/>
              <a:t>65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55216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A járulékfizetési felső határ</a:t>
            </a:r>
            <a:endParaRPr lang="hu-H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700808"/>
            <a:ext cx="5111750" cy="3240359"/>
          </a:xfrm>
        </p:spPr>
        <p:txBody>
          <a:bodyPr>
            <a:normAutofit/>
          </a:bodyPr>
          <a:lstStyle/>
          <a:p>
            <a:pPr algn="ctr"/>
            <a:r>
              <a:rPr lang="hu-HU" sz="2400" b="1" i="1" dirty="0" smtClean="0">
                <a:latin typeface="Times New Roman" pitchFamily="18" charset="0"/>
                <a:cs typeface="Times New Roman" pitchFamily="18" charset="0"/>
              </a:rPr>
              <a:t>Magasabb lesz/lehet a nyugellátás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ennek következtében, ami jelentősen csökkentheti a nyugdíjkasszát, esetlegesen a későbbiekben  problémákat okozva.</a:t>
            </a:r>
          </a:p>
          <a:p>
            <a:pPr algn="ctr"/>
            <a:r>
              <a:rPr lang="hu-HU" sz="2400" b="1" i="1" dirty="0" smtClean="0">
                <a:latin typeface="Times New Roman" pitchFamily="18" charset="0"/>
                <a:cs typeface="Times New Roman" pitchFamily="18" charset="0"/>
              </a:rPr>
              <a:t>Több lesz a nyugdíjjárulék bevétel,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ami növelni fogja a nyugdíjkassza bevételeit.</a:t>
            </a:r>
            <a:endParaRPr lang="hu-H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Az egyéni nyugdíjjárulékra vonatkozó felső határ 2013. január 1-jével megszűnt,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azaz minden megkapott járulékalapot képező jövedelem után meg kell fizetni a nyugdíjjárulékot.</a:t>
            </a:r>
            <a:endParaRPr lang="hu-H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B1155-59CC-4388-AB63-269E31CC7766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88F44-2EA8-47F2-AB35-FD8C00602E53}" type="slidenum">
              <a:rPr lang="hu-HU" smtClean="0"/>
              <a:pPr/>
              <a:t>66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01590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mezőgazdasági őstermelő járulékfizetése</a:t>
            </a:r>
            <a:endParaRPr lang="hu-H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Járulékfizetésre az a főállású őstermelő kötelezett, </a:t>
            </a:r>
          </a:p>
          <a:p>
            <a:pPr algn="just"/>
            <a:r>
              <a:rPr lang="hu-HU" sz="2800" i="1" dirty="0" smtClean="0">
                <a:latin typeface="Times New Roman" pitchFamily="18" charset="0"/>
                <a:cs typeface="Times New Roman" pitchFamily="18" charset="0"/>
              </a:rPr>
              <a:t>akit az szja-törvény őstermelőként határoz meg, illetve</a:t>
            </a:r>
          </a:p>
          <a:p>
            <a:pPr algn="just"/>
            <a:r>
              <a:rPr lang="hu-HU" sz="2800" i="1" dirty="0" smtClean="0">
                <a:latin typeface="Times New Roman" pitchFamily="18" charset="0"/>
                <a:cs typeface="Times New Roman" pitchFamily="18" charset="0"/>
              </a:rPr>
              <a:t>aki a termőföldről szóló törvény szerint családi gazdálkodónak minősül, és a családi gazdaságban nem foglalkoztatottként közreműködő családtag</a:t>
            </a:r>
            <a:endParaRPr lang="hu-H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E4DAF-5E95-4A56-B2D1-D095B81B4882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88F44-2EA8-47F2-AB35-FD8C00602E53}" type="slidenum">
              <a:rPr lang="hu-HU" smtClean="0"/>
              <a:pPr/>
              <a:t>67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73626264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mezőgazdasági őstermelő járulékfizetése</a:t>
            </a:r>
            <a:endParaRPr lang="hu-H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1.) Ha a biztosított őstermelő tárgyévet megelőző évi (nemzeti és uniós támogatások nélküli) </a:t>
            </a:r>
            <a:r>
              <a:rPr lang="hu-HU" b="1" i="1" dirty="0" smtClean="0">
                <a:latin typeface="Times New Roman" pitchFamily="18" charset="0"/>
                <a:cs typeface="Times New Roman" pitchFamily="18" charset="0"/>
              </a:rPr>
              <a:t>bevétele nem haladta meg a 8 millió forintot,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akkor a tárgyévet megelőző évben ténylegesen elért bevétel 1/5-e (20 százaléka) után kell 4 százalék természetbeni egészségbiztosítási járulékot és 10 százalék nyugdíjjárulékot (</a:t>
            </a:r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összesen 14 százalék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) fizetnie.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E4DAF-5E95-4A56-B2D1-D095B81B4882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88F44-2EA8-47F2-AB35-FD8C00602E53}" type="slidenum">
              <a:rPr lang="hu-HU" smtClean="0"/>
              <a:pPr/>
              <a:t>68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66605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mezőgazdasági őstermelő járulékfizetése</a:t>
            </a:r>
            <a:endParaRPr lang="hu-H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2.) Ha az őstermelő tárgyévet megelőző évi (támogatások nélküli) </a:t>
            </a:r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bevétele meghaladja a 8 millió forintot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, illetve, ha </a:t>
            </a:r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kezdő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a mezőgazdasági őstermelő, akkor </a:t>
            </a:r>
            <a:r>
              <a:rPr lang="hu-HU" b="1" i="1" dirty="0" smtClean="0">
                <a:latin typeface="Times New Roman" pitchFamily="18" charset="0"/>
                <a:cs typeface="Times New Roman" pitchFamily="18" charset="0"/>
              </a:rPr>
              <a:t>a tárgyhónap első napján érvényes minimálbér (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2013-ban havi 98 ezer forint) után kell megfizetnie a 4 százalék természetbeni egészségbiztosítási járulékot és 10 százalék nyugdíjjárulékot (összesen 14 százalék).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E4DAF-5E95-4A56-B2D1-D095B81B4882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88F44-2EA8-47F2-AB35-FD8C00602E53}" type="slidenum">
              <a:rPr lang="hu-HU" smtClean="0"/>
              <a:pPr/>
              <a:t>69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3106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Önkormányzati adóhatóság által kezelt elvonások</a:t>
            </a:r>
            <a:endParaRPr lang="hu-H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7544" y="1600200"/>
            <a:ext cx="8219256" cy="4525963"/>
          </a:xfrm>
        </p:spPr>
        <p:txBody>
          <a:bodyPr/>
          <a:lstStyle/>
          <a:p>
            <a:pPr algn="just"/>
            <a:r>
              <a:rPr lang="hu-HU" b="1" dirty="0">
                <a:latin typeface="Times New Roman" pitchFamily="18" charset="0"/>
                <a:cs typeface="Times New Roman" pitchFamily="18" charset="0"/>
              </a:rPr>
              <a:t>Adóhatóság lesz a fővárosi és a megyei kormányhivatal is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, ha az önkormányzati adóhatóság felettes szerveként jár el.</a:t>
            </a:r>
          </a:p>
          <a:p>
            <a:pPr algn="just"/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Az önkormányzati adóhatóság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is (meghatározott szabályok szerint) </a:t>
            </a:r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közzéteheti az adóslistáját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A Magyar Államkincstár adatbázist hoz létre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és tesz közzé a helyi adózás segítésére.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E8DA6-5FA4-43CB-88CB-D0156A695A74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82171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mezőgazdasági őstermelő járulékfizetése</a:t>
            </a:r>
            <a:endParaRPr lang="hu-H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3.) Őstermelőként biztosított, így járulékfizetésre kötelezett lehet az az őstermelő is, aki az őstermelői tevékenysége mellett ún. </a:t>
            </a:r>
            <a:r>
              <a:rPr lang="hu-HU" b="1" i="1" dirty="0" smtClean="0">
                <a:latin typeface="Times New Roman" pitchFamily="18" charset="0"/>
                <a:cs typeface="Times New Roman" pitchFamily="18" charset="0"/>
              </a:rPr>
              <a:t>munkavégzésre irányuló egyéb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(megbízási, választott tisztségviselői) </a:t>
            </a:r>
            <a:r>
              <a:rPr lang="hu-HU" b="1" i="1" dirty="0" smtClean="0">
                <a:latin typeface="Times New Roman" pitchFamily="18" charset="0"/>
                <a:cs typeface="Times New Roman" pitchFamily="18" charset="0"/>
              </a:rPr>
              <a:t>jogviszony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 alapján biztosított.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E4DAF-5E95-4A56-B2D1-D095B81B4882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88F44-2EA8-47F2-AB35-FD8C00602E53}" type="slidenum">
              <a:rPr lang="hu-HU" smtClean="0"/>
              <a:pPr/>
              <a:t>70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59650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mezőgazdasági őstermelő járulékfizetése</a:t>
            </a:r>
            <a:endParaRPr lang="hu-H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4.) Ha a biztosított őstermelő nem érvényesítette az értékesítési betétlapját az év első napjától, akkor </a:t>
            </a:r>
            <a:r>
              <a:rPr lang="hu-HU" b="1" i="1" dirty="0" smtClean="0">
                <a:latin typeface="Times New Roman" pitchFamily="18" charset="0"/>
                <a:cs typeface="Times New Roman" pitchFamily="18" charset="0"/>
              </a:rPr>
              <a:t>őstermelőként már nem marad biztosított.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Ilyenkor egészségügyi szolgáltatási járulékot kell fizetnie, melynek összege 2013-ban </a:t>
            </a:r>
            <a:r>
              <a:rPr lang="hu-HU" b="1" i="1" dirty="0" smtClean="0">
                <a:latin typeface="Times New Roman" pitchFamily="18" charset="0"/>
                <a:cs typeface="Times New Roman" pitchFamily="18" charset="0"/>
              </a:rPr>
              <a:t>6660 Ft.</a:t>
            </a:r>
            <a:endParaRPr lang="hu-H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E4DAF-5E95-4A56-B2D1-D095B81B4882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88F44-2EA8-47F2-AB35-FD8C00602E53}" type="slidenum">
              <a:rPr lang="hu-HU" smtClean="0"/>
              <a:pPr/>
              <a:t>71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85578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19256" cy="635670"/>
          </a:xfrm>
        </p:spPr>
        <p:txBody>
          <a:bodyPr>
            <a:normAutofit/>
          </a:bodyPr>
          <a:lstStyle/>
          <a:p>
            <a:pPr algn="ctr"/>
            <a:r>
              <a:rPr lang="hu-H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mezőgazdasági őstermelő járulékfizetése</a:t>
            </a:r>
            <a:endParaRPr lang="hu-H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84784"/>
            <a:ext cx="5111750" cy="4641379"/>
          </a:xfrm>
        </p:spPr>
        <p:txBody>
          <a:bodyPr anchor="ctr">
            <a:normAutofit fontScale="85000" lnSpcReduction="20000"/>
          </a:bodyPr>
          <a:lstStyle/>
          <a:p>
            <a:pPr algn="ctr"/>
            <a:r>
              <a:rPr lang="hu-HU" sz="3300" b="1" dirty="0" smtClean="0">
                <a:latin typeface="Times New Roman" pitchFamily="18" charset="0"/>
                <a:cs typeface="Times New Roman" pitchFamily="18" charset="0"/>
              </a:rPr>
              <a:t>munkavállalóként, közalkalmazottként, egyéni vagy társas vállalkozóként biztosított,</a:t>
            </a:r>
          </a:p>
          <a:p>
            <a:pPr algn="ctr"/>
            <a:r>
              <a:rPr lang="hu-HU" sz="3300" dirty="0" smtClean="0">
                <a:latin typeface="Times New Roman" pitchFamily="18" charset="0"/>
                <a:cs typeface="Times New Roman" pitchFamily="18" charset="0"/>
              </a:rPr>
              <a:t>saját jogon </a:t>
            </a:r>
            <a:r>
              <a:rPr lang="hu-HU" sz="3300" b="1" dirty="0" smtClean="0">
                <a:latin typeface="Times New Roman" pitchFamily="18" charset="0"/>
                <a:cs typeface="Times New Roman" pitchFamily="18" charset="0"/>
              </a:rPr>
              <a:t>nyugdíjas </a:t>
            </a:r>
            <a:r>
              <a:rPr lang="hu-HU" sz="3300" dirty="0" smtClean="0">
                <a:latin typeface="Times New Roman" pitchFamily="18" charset="0"/>
                <a:cs typeface="Times New Roman" pitchFamily="18" charset="0"/>
              </a:rPr>
              <a:t>vagy az öregségi nyugdíjkorhatárt betöltött özvegyi nyugdíjas,</a:t>
            </a:r>
          </a:p>
          <a:p>
            <a:pPr algn="ctr"/>
            <a:r>
              <a:rPr lang="hu-HU" sz="3300" b="1" dirty="0" smtClean="0">
                <a:latin typeface="Times New Roman" pitchFamily="18" charset="0"/>
                <a:cs typeface="Times New Roman" pitchFamily="18" charset="0"/>
              </a:rPr>
              <a:t>őstermelői tevékenységét közös őstermelői igazolvány alapján kiskorúként folytatja, vagy a gazdálkodó kiskorú tagja.</a:t>
            </a:r>
          </a:p>
          <a:p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12776"/>
            <a:ext cx="3250704" cy="4713387"/>
          </a:xfrm>
        </p:spPr>
        <p:txBody>
          <a:bodyPr vert="horz">
            <a:normAutofit/>
          </a:bodyPr>
          <a:lstStyle/>
          <a:p>
            <a:pPr algn="ctr"/>
            <a:r>
              <a:rPr lang="hu-HU" sz="3600" dirty="0" smtClean="0">
                <a:latin typeface="Times New Roman" pitchFamily="18" charset="0"/>
                <a:cs typeface="Times New Roman" pitchFamily="18" charset="0"/>
              </a:rPr>
              <a:t>Őstermelőként nem biztosított és nem is kötelezhető járulékfizetésre az a magánszemély, aki</a:t>
            </a:r>
            <a:endParaRPr lang="hu-H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B1155-59CC-4388-AB63-269E31CC7766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88F44-2EA8-47F2-AB35-FD8C00602E53}" type="slidenum">
              <a:rPr lang="hu-HU" smtClean="0"/>
              <a:pPr/>
              <a:t>72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05160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Őstermelőkkel kapcsolatos változások az szja-törvényben</a:t>
            </a:r>
            <a:endParaRPr lang="hu-H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Új előírás 2013. január 1-jétől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852935"/>
            <a:ext cx="4040188" cy="3273227"/>
          </a:xfrm>
        </p:spPr>
        <p:txBody>
          <a:bodyPr/>
          <a:lstStyle/>
          <a:p>
            <a:pPr marL="0" indent="0" algn="ctr">
              <a:buNone/>
            </a:pP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Őstermelői tevékenységnek minősül (az eddigieken túlmenően) a saját gazdaságban termelt gyümölcs felhasználásával bérfőzés keretében történő párlatkészítés is.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Változás 2013. január 1-jétől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A Kormány felhatalmazást kapott, hogy rendeletben határozza meg a mezőgazdasági őstermelői igazolvány kiadásával, visszavonásával, használata jogszerűségének, az abban foglalt adatok valódiságának ellenőrzésével és elektronikus ügyintézésével kapcsolatos előírásokat.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44E8A-D2CF-4426-AB7C-B191EB283C06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8" name="Dia számának hely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88F44-2EA8-47F2-AB35-FD8C00602E53}" type="slidenum">
              <a:rPr lang="hu-HU" smtClean="0"/>
              <a:pPr/>
              <a:t>73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69964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mezőgazdasági őstermelő biztosítása</a:t>
            </a:r>
            <a:endParaRPr lang="hu-H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A „</a:t>
            </a:r>
            <a:r>
              <a:rPr lang="hu-HU" sz="2800" i="1" dirty="0" smtClean="0">
                <a:latin typeface="Times New Roman" pitchFamily="18" charset="0"/>
                <a:cs typeface="Times New Roman" pitchFamily="18" charset="0"/>
              </a:rPr>
              <a:t>kockázati élet- és balesetbiztosítás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” megfogalmazás „</a:t>
            </a:r>
            <a:r>
              <a:rPr lang="hu-HU" sz="2800" i="1" dirty="0" smtClean="0">
                <a:latin typeface="Times New Roman" pitchFamily="18" charset="0"/>
                <a:cs typeface="Times New Roman" pitchFamily="18" charset="0"/>
              </a:rPr>
              <a:t>kockázati biztosítás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” kifejezésre módosult, ezáltal ebbe beletartozik a </a:t>
            </a:r>
            <a:r>
              <a:rPr lang="hu-HU" sz="2800" i="1" dirty="0" smtClean="0">
                <a:latin typeface="Times New Roman" pitchFamily="18" charset="0"/>
                <a:cs typeface="Times New Roman" pitchFamily="18" charset="0"/>
              </a:rPr>
              <a:t>kockázati betegségbiztosítás 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is a fogalomba, ugyanakkor az adókedvezményre való utalás (biztosítási adókedvezmény hiányában) hatályon kívül helyezésre kerül.</a:t>
            </a:r>
            <a:endParaRPr lang="hu-H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E4DAF-5E95-4A56-B2D1-D095B81B4882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88F44-2EA8-47F2-AB35-FD8C00602E53}" type="slidenum">
              <a:rPr lang="hu-HU" smtClean="0"/>
              <a:pPr/>
              <a:t>74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898670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18626266"/>
              </p:ext>
            </p:extLst>
          </p:nvPr>
        </p:nvGraphicFramePr>
        <p:xfrm>
          <a:off x="179512" y="404664"/>
          <a:ext cx="8856984" cy="5721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6503A-C1D8-4653-A199-99C1C89CD5A0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70342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Hatásköri változások az állami adóhatóság szervezetén belül</a:t>
            </a:r>
            <a:endParaRPr lang="hu-H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2013. január 1-jétől az adószakterületre átkerülő adók:</a:t>
            </a:r>
          </a:p>
          <a:p>
            <a:pPr lvl="2" algn="just"/>
            <a:r>
              <a:rPr lang="hu-HU" sz="2800" i="1" dirty="0" smtClean="0">
                <a:latin typeface="Times New Roman" pitchFamily="18" charset="0"/>
                <a:cs typeface="Times New Roman" pitchFamily="18" charset="0"/>
              </a:rPr>
              <a:t>a környezetvédelmi termékdíj,néhány feladat kivétellel,</a:t>
            </a:r>
          </a:p>
          <a:p>
            <a:pPr lvl="2" algn="just"/>
            <a:r>
              <a:rPr lang="hu-HU" sz="2800" i="1" dirty="0" smtClean="0">
                <a:latin typeface="Times New Roman" pitchFamily="18" charset="0"/>
                <a:cs typeface="Times New Roman" pitchFamily="18" charset="0"/>
              </a:rPr>
              <a:t>az energiaadó, a kivetéses feladatok kivételével,</a:t>
            </a:r>
          </a:p>
          <a:p>
            <a:pPr lvl="2" algn="just"/>
            <a:r>
              <a:rPr lang="hu-HU" sz="2800" i="1" dirty="0" smtClean="0">
                <a:latin typeface="Times New Roman" pitchFamily="18" charset="0"/>
                <a:cs typeface="Times New Roman" pitchFamily="18" charset="0"/>
              </a:rPr>
              <a:t>a népegészségügyi termékadó.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9F720-285D-4EDE-AE1D-68E265033AC4}" type="datetime1">
              <a:rPr lang="hu-HU" smtClean="0"/>
              <a:pPr/>
              <a:t>2013.02.05.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3FDA-AEB2-4E43-9A0C-29B12607B86A}" type="slidenum">
              <a:rPr lang="hu-HU" smtClean="0"/>
              <a:pPr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98132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4532</Words>
  <Application>Microsoft Office PowerPoint</Application>
  <PresentationFormat>Diavetítés a képernyőre (4:3 oldalarány)</PresentationFormat>
  <Paragraphs>823</Paragraphs>
  <Slides>74</Slides>
  <Notes>71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74</vt:i4>
      </vt:variant>
    </vt:vector>
  </HeadingPairs>
  <TitlesOfParts>
    <vt:vector size="75" baseType="lpstr">
      <vt:lpstr>Office-téma</vt:lpstr>
      <vt:lpstr>A mezőgazdaságban dolgozók adózása, 2013.</vt:lpstr>
      <vt:lpstr>Változások az adó- és az adóeljárási szabályokban, 2013. </vt:lpstr>
      <vt:lpstr>3. dia</vt:lpstr>
      <vt:lpstr>4. dia</vt:lpstr>
      <vt:lpstr>Nem adóhatóság által kezelt elvonások</vt:lpstr>
      <vt:lpstr>6. dia</vt:lpstr>
      <vt:lpstr>Önkormányzati adóhatóság által kezelt elvonások</vt:lpstr>
      <vt:lpstr>8. dia</vt:lpstr>
      <vt:lpstr>Hatásköri változások az állami adóhatóság szervezetén belül</vt:lpstr>
      <vt:lpstr>A regisztrációs adó változásaiból…</vt:lpstr>
      <vt:lpstr>A jövedéki adó néhány változása…I.</vt:lpstr>
      <vt:lpstr>A jövedéki adó néhány változása…II.</vt:lpstr>
      <vt:lpstr>A jövedéki adó néhány változása…III.</vt:lpstr>
      <vt:lpstr>A jövedéki adó néhány változása…IV.</vt:lpstr>
      <vt:lpstr>A jövedéki adó néhány változása…V.</vt:lpstr>
      <vt:lpstr>16. dia</vt:lpstr>
      <vt:lpstr>17. dia</vt:lpstr>
      <vt:lpstr>Változások az általános forgalmi adóban</vt:lpstr>
      <vt:lpstr>Változások az általános forgalmi adóban</vt:lpstr>
      <vt:lpstr>Változások az általános forgalmi adóban</vt:lpstr>
      <vt:lpstr>A kulturális adó változásai…</vt:lpstr>
      <vt:lpstr>Az energiaadó változásai…</vt:lpstr>
      <vt:lpstr>A népegészségügyi termékadó (neta) változásai…</vt:lpstr>
      <vt:lpstr>A környezetvédelmi termékdíj változásai…</vt:lpstr>
      <vt:lpstr>25. dia</vt:lpstr>
      <vt:lpstr>A személyi jövedelemadó változásaiból, 2013.</vt:lpstr>
      <vt:lpstr>A személyi jövedelemadó változásaiból, 2013.</vt:lpstr>
      <vt:lpstr>A személyi jövedelemadó változásaiból, 2013.</vt:lpstr>
      <vt:lpstr>A személyi jövedelemadó változásaiból, 2013.</vt:lpstr>
      <vt:lpstr>Az egyéni vállalkozókkal kapcsolatos néhány változás, 2013.</vt:lpstr>
      <vt:lpstr>Az egyszerűsített közteherviselési hozzájárulás</vt:lpstr>
      <vt:lpstr>Az egészségügyi hozzájárulás</vt:lpstr>
      <vt:lpstr>A közművezetékek adója</vt:lpstr>
      <vt:lpstr>Az energiaellátók és közműszolgáltatók jövedelemadója (Robin Hood adó)</vt:lpstr>
      <vt:lpstr>Illetékváltozások</vt:lpstr>
      <vt:lpstr>Illetékváltozások</vt:lpstr>
      <vt:lpstr>A tranzakciós illeték, 2013.</vt:lpstr>
      <vt:lpstr>Változások az adóeljárási és az azokat érintő adószabályokban 2013. </vt:lpstr>
      <vt:lpstr>Változások az adóeljárási és az azokat érintő adószabályokban 2013. </vt:lpstr>
      <vt:lpstr>40. dia</vt:lpstr>
      <vt:lpstr>A játékadó néhány változása</vt:lpstr>
      <vt:lpstr>Az innovációs járulék, 2013.</vt:lpstr>
      <vt:lpstr>Néhány adójogszabály-változás, 2013.</vt:lpstr>
      <vt:lpstr>Néhány adójogszabály-változás, 2013.</vt:lpstr>
      <vt:lpstr>Néhány adójogszabály-változás, 2013.</vt:lpstr>
      <vt:lpstr>Néhány adójogszabály-változás, 2013.</vt:lpstr>
      <vt:lpstr>Néhány adójogszabály-változás, 2013.</vt:lpstr>
      <vt:lpstr>48. dia</vt:lpstr>
      <vt:lpstr>Néhány adójogszabály-változás, 2013.</vt:lpstr>
      <vt:lpstr>Néhány adójogszabály-változás, 2013.</vt:lpstr>
      <vt:lpstr>Néhány adóeljárási szabályváltozás, 2013.</vt:lpstr>
      <vt:lpstr>Néhány adójogszabály-változás, 2013.</vt:lpstr>
      <vt:lpstr>Néhány adójogszabály-változás, 2013.</vt:lpstr>
      <vt:lpstr>Néhány adójogszabály-változás, 2013.</vt:lpstr>
      <vt:lpstr>Néhány adójogszabály-változás, 2013.</vt:lpstr>
      <vt:lpstr>Néhány adójogszabály-változás, 2013.</vt:lpstr>
      <vt:lpstr>A minimálbér változásai</vt:lpstr>
      <vt:lpstr>A garantált bérminimum változásai</vt:lpstr>
      <vt:lpstr>A járulékok, 2013.</vt:lpstr>
      <vt:lpstr>A járulékfizetési felső határ</vt:lpstr>
      <vt:lpstr>Megállapodás szolgálati idő szerzésére</vt:lpstr>
      <vt:lpstr>Évvásárlás</vt:lpstr>
      <vt:lpstr>Szociális hozzájárulási adókedvezmények</vt:lpstr>
      <vt:lpstr>Start-kártyához kapcsolódó szocho-kedvezmények</vt:lpstr>
      <vt:lpstr>Járulékok</vt:lpstr>
      <vt:lpstr>A járulékfizetési felső határ</vt:lpstr>
      <vt:lpstr>A mezőgazdasági őstermelő járulékfizetése</vt:lpstr>
      <vt:lpstr>A mezőgazdasági őstermelő járulékfizetése</vt:lpstr>
      <vt:lpstr>A mezőgazdasági őstermelő járulékfizetése</vt:lpstr>
      <vt:lpstr>A mezőgazdasági őstermelő járulékfizetése</vt:lpstr>
      <vt:lpstr>A mezőgazdasági őstermelő járulékfizetése</vt:lpstr>
      <vt:lpstr>A mezőgazdasági őstermelő járulékfizetése</vt:lpstr>
      <vt:lpstr>Őstermelőkkel kapcsolatos változások az szja-törvényben</vt:lpstr>
      <vt:lpstr>A mezőgazdasági őstermelő biztosítása</vt:lpstr>
    </vt:vector>
  </TitlesOfParts>
  <Company>Nemzeti Adó- és Vámhivatal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mezőgazdaságban dolgozók adózása, 2013.</dc:title>
  <dc:creator>Dr. Papp István</dc:creator>
  <cp:lastModifiedBy>user</cp:lastModifiedBy>
  <cp:revision>18</cp:revision>
  <dcterms:created xsi:type="dcterms:W3CDTF">2013-02-02T04:21:55Z</dcterms:created>
  <dcterms:modified xsi:type="dcterms:W3CDTF">2013-02-05T07:51:19Z</dcterms:modified>
</cp:coreProperties>
</file>